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2.xml" ContentType="application/vnd.openxmlformats-officedocument.theme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83" r:id="rId4"/>
    <p:sldMasterId id="2147483735" r:id="rId5"/>
    <p:sldMasterId id="2147483769" r:id="rId6"/>
  </p:sldMasterIdLst>
  <p:notesMasterIdLst>
    <p:notesMasterId r:id="rId11"/>
  </p:notesMasterIdLst>
  <p:handoutMasterIdLst>
    <p:handoutMasterId r:id="rId12"/>
  </p:handoutMasterIdLst>
  <p:sldIdLst>
    <p:sldId id="3084" r:id="rId7"/>
    <p:sldId id="2139119065" r:id="rId8"/>
    <p:sldId id="3070" r:id="rId9"/>
    <p:sldId id="2139118853" r:id="rId10"/>
  </p:sldIdLst>
  <p:sldSz cx="12193588" cy="6858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Montserrat" panose="00000500000000000000" pitchFamily="2" charset="0"/>
      <p:regular r:id="rId17"/>
      <p:bold r:id="rId18"/>
      <p:italic r:id="rId19"/>
      <p:boldItalic r:id="rId20"/>
    </p:embeddedFont>
    <p:embeddedFont>
      <p:font typeface="Montserrat ExtraBold" panose="00000900000000000000" pitchFamily="2" charset="0"/>
      <p:bold r:id="rId21"/>
      <p:boldItalic r:id="rId22"/>
    </p:embeddedFont>
    <p:embeddedFont>
      <p:font typeface="Segoe UI" panose="020B0502040204020203" pitchFamily="34" charset="0"/>
      <p:regular r:id="rId23"/>
      <p:bold r:id="rId24"/>
      <p:italic r:id="rId25"/>
      <p:boldItalic r:id="rId2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1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arid nurjamil" initials="fn" lastIdx="1" clrIdx="0">
    <p:extLst>
      <p:ext uri="{19B8F6BF-5375-455C-9EA6-DF929625EA0E}">
        <p15:presenceInfo xmlns:p15="http://schemas.microsoft.com/office/powerpoint/2012/main" userId="8f222afd016eafa4" providerId="Windows Live"/>
      </p:ext>
    </p:extLst>
  </p:cmAuthor>
  <p:cmAuthor id="2" name="wowo hermawan" initials="wh" lastIdx="1" clrIdx="1">
    <p:extLst>
      <p:ext uri="{19B8F6BF-5375-455C-9EA6-DF929625EA0E}">
        <p15:presenceInfo xmlns:p15="http://schemas.microsoft.com/office/powerpoint/2012/main" userId="598feb332afde99c" providerId="Windows Live"/>
      </p:ext>
    </p:extLst>
  </p:cmAuthor>
  <p:cmAuthor id="3" name="wowoher@outlook.com" initials="w" lastIdx="1" clrIdx="2">
    <p:extLst>
      <p:ext uri="{19B8F6BF-5375-455C-9EA6-DF929625EA0E}">
        <p15:presenceInfo xmlns:p15="http://schemas.microsoft.com/office/powerpoint/2012/main" userId="5fe86b4ec768752f" providerId="Windows Live"/>
      </p:ext>
    </p:extLst>
  </p:cmAuthor>
  <p:cmAuthor id="4" name="smart" initials="s" lastIdx="1" clrIdx="3">
    <p:extLst>
      <p:ext uri="{19B8F6BF-5375-455C-9EA6-DF929625EA0E}">
        <p15:presenceInfo xmlns:p15="http://schemas.microsoft.com/office/powerpoint/2012/main" userId="smart" providerId="None"/>
      </p:ext>
    </p:extLst>
  </p:cmAuthor>
  <p:cmAuthor id="5" name="Sai Prashanth" initials="SP" lastIdx="1" clrIdx="4">
    <p:extLst>
      <p:ext uri="{19B8F6BF-5375-455C-9EA6-DF929625EA0E}">
        <p15:presenceInfo xmlns:p15="http://schemas.microsoft.com/office/powerpoint/2012/main" userId="Sai Prashanth" providerId="None"/>
      </p:ext>
    </p:extLst>
  </p:cmAuthor>
  <p:cmAuthor id="6" name="Sai Prashanth" initials="SP [2]" lastIdx="1" clrIdx="5">
    <p:extLst>
      <p:ext uri="{19B8F6BF-5375-455C-9EA6-DF929625EA0E}">
        <p15:presenceInfo xmlns:p15="http://schemas.microsoft.com/office/powerpoint/2012/main" userId="S::Sai.Prashanth@Blend360.com::8a101d83-01b8-455a-b159-db3d3c38832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AE0EA"/>
    <a:srgbClr val="278991"/>
    <a:srgbClr val="050525"/>
    <a:srgbClr val="141129"/>
    <a:srgbClr val="101072"/>
    <a:srgbClr val="06393C"/>
    <a:srgbClr val="29B8F4"/>
    <a:srgbClr val="BDE0F5"/>
    <a:srgbClr val="BA5924"/>
    <a:srgbClr val="D742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803C61C-C9D4-42E3-AF7F-CC0372449CAE}" v="321" dt="2023-03-19T16:45:38.850"/>
    <p1510:client id="{1A9A538A-952A-4E46-A6BD-A433C7E81DBB}" v="244" dt="2023-03-19T11:49:25.081"/>
    <p1510:client id="{3AFD5033-F2E8-40EC-9424-E93782B505CF}" v="67" dt="2023-03-19T15:03:15.505"/>
    <p1510:client id="{3C19F1CD-22C5-4705-878E-51CCEEDBEC0E}" v="6" dt="2023-03-20T04:41:35.930"/>
    <p1510:client id="{3D1B2A6B-5AF4-4536-A5B3-51E2D564185B}" v="110" dt="2023-03-19T12:53:52.438"/>
    <p1510:client id="{3FADE77C-A6BB-4998-8617-4D3C86E835A1}" v="844" dt="2023-03-20T05:26:59.133"/>
    <p1510:client id="{48876CD9-0C34-4DBA-B025-8B1A59BDF5E6}" v="1636" dt="2023-03-20T07:17:27.376"/>
    <p1510:client id="{6D31DE41-5B61-4421-89E8-441863B9261C}" v="1025" dt="2023-03-19T12:25:31.851"/>
    <p1510:client id="{705344EE-8ED5-476D-BEE5-D9FDB4223B93}" v="473" dt="2023-03-19T06:45:00.778"/>
    <p1510:client id="{ACE4F309-2A34-4551-8D56-67E8768B8CC0}" v="63" dt="2023-03-20T05:28:15.766"/>
    <p1510:client id="{D10D8F71-B922-4A81-AAA0-074DD52C3133}" v="527" dt="2023-03-20T05:10:57.154"/>
    <p1510:client id="{F3CBDCE5-1005-4042-9BE7-9341B57843B9}" v="246" dt="2023-03-19T12:44:21.45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940" y="52"/>
      </p:cViewPr>
      <p:guideLst>
        <p:guide pos="3841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customXml" Target="../customXml/item3.xml"/><Relationship Id="rId21" Type="http://schemas.openxmlformats.org/officeDocument/2006/relationships/font" Target="fonts/font9.fntdata"/><Relationship Id="rId7" Type="http://schemas.openxmlformats.org/officeDocument/2006/relationships/slide" Target="slides/slide1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customXml" Target="../customXml/item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2.fntdata"/><Relationship Id="rId32" Type="http://schemas.microsoft.com/office/2015/10/relationships/revisionInfo" Target="revisionInfo.xml"/><Relationship Id="rId5" Type="http://schemas.openxmlformats.org/officeDocument/2006/relationships/slideMaster" Target="slideMasters/slideMaster2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presProps" Target="presProps.xml"/><Relationship Id="rId10" Type="http://schemas.openxmlformats.org/officeDocument/2006/relationships/slide" Target="slides/slide4.xml"/><Relationship Id="rId19" Type="http://schemas.openxmlformats.org/officeDocument/2006/relationships/font" Target="fonts/font7.fntdata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774C3E1-EC5D-3652-4FEB-94578DBDA5C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>
              <a:latin typeface="Montserrat" panose="00000500000000000000" pitchFamily="2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5AC1D6-3929-AC4B-08C8-BBC61E35BFA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FDCE5E-86C0-4B95-8D4E-97167274A9B4}" type="datetimeFigureOut">
              <a:rPr lang="en-IN" smtClean="0">
                <a:latin typeface="Montserrat" panose="00000500000000000000" pitchFamily="2" charset="0"/>
              </a:rPr>
              <a:t>03-04-2023</a:t>
            </a:fld>
            <a:endParaRPr lang="en-IN">
              <a:latin typeface="Montserrat" panose="00000500000000000000" pitchFamily="2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34671B-52F8-9C63-11A3-B53556BE0BF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>
              <a:latin typeface="Montserrat" panose="00000500000000000000" pitchFamily="2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5B30A7-476A-6F1D-B242-D02D5EBB549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AC5DE5-F43E-4418-BFA1-FA8AA3B2CE99}" type="slidenum">
              <a:rPr lang="en-IN" smtClean="0">
                <a:latin typeface="Montserrat" panose="00000500000000000000" pitchFamily="2" charset="0"/>
              </a:rPr>
              <a:t>‹#›</a:t>
            </a:fld>
            <a:endParaRPr lang="en-IN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79938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jpeg>
</file>

<file path=ppt/media/image12.png>
</file>

<file path=ppt/media/image13.svg>
</file>

<file path=ppt/media/image14.png>
</file>

<file path=ppt/media/image15.jpeg>
</file>

<file path=ppt/media/image2.sv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ontserrat" panose="00000500000000000000" pitchFamily="2" charset="0"/>
              </a:defRPr>
            </a:lvl1pPr>
          </a:lstStyle>
          <a:p>
            <a:endParaRPr lang="en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ontserrat" panose="00000500000000000000" pitchFamily="2" charset="0"/>
              </a:defRPr>
            </a:lvl1pPr>
          </a:lstStyle>
          <a:p>
            <a:fld id="{D08939A9-F7F4-4ABA-B53D-5991DD400101}" type="datetimeFigureOut">
              <a:rPr lang="en-ID" smtClean="0"/>
              <a:pPr/>
              <a:t>03/04/2023</a:t>
            </a:fld>
            <a:endParaRPr lang="en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ontserrat" panose="00000500000000000000" pitchFamily="2" charset="0"/>
              </a:defRPr>
            </a:lvl1pPr>
          </a:lstStyle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ontserrat" panose="00000500000000000000" pitchFamily="2" charset="0"/>
              </a:defRPr>
            </a:lvl1pPr>
          </a:lstStyle>
          <a:p>
            <a:fld id="{87EE7763-7AA7-4511-95D0-0DC176BB7E31}" type="slidenum">
              <a:rPr lang="en-ID" smtClean="0"/>
              <a:pPr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2749293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58399" rtl="0" eaLnBrk="1" latinLnBrk="0" hangingPunct="1">
      <a:defRPr sz="864" kern="1200">
        <a:solidFill>
          <a:schemeClr val="tx1"/>
        </a:solidFill>
        <a:latin typeface="Montserrat" panose="00000500000000000000" pitchFamily="2" charset="0"/>
        <a:ea typeface="+mn-ea"/>
        <a:cs typeface="+mn-cs"/>
      </a:defRPr>
    </a:lvl1pPr>
    <a:lvl2pPr marL="329199" algn="l" defTabSz="658399" rtl="0" eaLnBrk="1" latinLnBrk="0" hangingPunct="1">
      <a:defRPr sz="864" kern="1200">
        <a:solidFill>
          <a:schemeClr val="tx1"/>
        </a:solidFill>
        <a:latin typeface="Montserrat" panose="00000500000000000000" pitchFamily="2" charset="0"/>
        <a:ea typeface="+mn-ea"/>
        <a:cs typeface="+mn-cs"/>
      </a:defRPr>
    </a:lvl2pPr>
    <a:lvl3pPr marL="658399" algn="l" defTabSz="658399" rtl="0" eaLnBrk="1" latinLnBrk="0" hangingPunct="1">
      <a:defRPr sz="864" kern="1200">
        <a:solidFill>
          <a:schemeClr val="tx1"/>
        </a:solidFill>
        <a:latin typeface="Montserrat" panose="00000500000000000000" pitchFamily="2" charset="0"/>
        <a:ea typeface="+mn-ea"/>
        <a:cs typeface="+mn-cs"/>
      </a:defRPr>
    </a:lvl3pPr>
    <a:lvl4pPr marL="987597" algn="l" defTabSz="658399" rtl="0" eaLnBrk="1" latinLnBrk="0" hangingPunct="1">
      <a:defRPr sz="864" kern="1200">
        <a:solidFill>
          <a:schemeClr val="tx1"/>
        </a:solidFill>
        <a:latin typeface="Montserrat" panose="00000500000000000000" pitchFamily="2" charset="0"/>
        <a:ea typeface="+mn-ea"/>
        <a:cs typeface="+mn-cs"/>
      </a:defRPr>
    </a:lvl4pPr>
    <a:lvl5pPr marL="1316797" algn="l" defTabSz="658399" rtl="0" eaLnBrk="1" latinLnBrk="0" hangingPunct="1">
      <a:defRPr sz="864" kern="1200">
        <a:solidFill>
          <a:schemeClr val="tx1"/>
        </a:solidFill>
        <a:latin typeface="Montserrat" panose="00000500000000000000" pitchFamily="2" charset="0"/>
        <a:ea typeface="+mn-ea"/>
        <a:cs typeface="+mn-cs"/>
      </a:defRPr>
    </a:lvl5pPr>
    <a:lvl6pPr marL="1645996" algn="l" defTabSz="658399" rtl="0" eaLnBrk="1" latinLnBrk="0" hangingPunct="1">
      <a:defRPr sz="864" kern="1200">
        <a:solidFill>
          <a:schemeClr val="tx1"/>
        </a:solidFill>
        <a:latin typeface="+mn-lt"/>
        <a:ea typeface="+mn-ea"/>
        <a:cs typeface="+mn-cs"/>
      </a:defRPr>
    </a:lvl6pPr>
    <a:lvl7pPr marL="1975195" algn="l" defTabSz="658399" rtl="0" eaLnBrk="1" latinLnBrk="0" hangingPunct="1">
      <a:defRPr sz="864" kern="1200">
        <a:solidFill>
          <a:schemeClr val="tx1"/>
        </a:solidFill>
        <a:latin typeface="+mn-lt"/>
        <a:ea typeface="+mn-ea"/>
        <a:cs typeface="+mn-cs"/>
      </a:defRPr>
    </a:lvl7pPr>
    <a:lvl8pPr marL="2304395" algn="l" defTabSz="658399" rtl="0" eaLnBrk="1" latinLnBrk="0" hangingPunct="1">
      <a:defRPr sz="864" kern="1200">
        <a:solidFill>
          <a:schemeClr val="tx1"/>
        </a:solidFill>
        <a:latin typeface="+mn-lt"/>
        <a:ea typeface="+mn-ea"/>
        <a:cs typeface="+mn-cs"/>
      </a:defRPr>
    </a:lvl8pPr>
    <a:lvl9pPr marL="2633594" algn="l" defTabSz="658399" rtl="0" eaLnBrk="1" latinLnBrk="0" hangingPunct="1">
      <a:defRPr sz="86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3A5F0BF-8E02-432D-A8A7-FC30B28B578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242197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42E01E-D569-7640-A2E4-C871CF4F36A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92015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3FE2DBF-D8B0-B5D5-8CAC-B2477D906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7188" cy="34104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EDCEABA-4A7A-7295-C3B4-78364C6D8AC3}"/>
              </a:ext>
            </a:extLst>
          </p:cNvPr>
          <p:cNvSpPr/>
          <p:nvPr userDrawn="1"/>
        </p:nvSpPr>
        <p:spPr>
          <a:xfrm>
            <a:off x="1007373" y="298020"/>
            <a:ext cx="360929" cy="4571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1C43987-D02B-79B0-F096-FAE282FD266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1771649"/>
            <a:ext cx="10517188" cy="3362325"/>
          </a:xfrm>
          <a:prstGeom prst="rect">
            <a:avLst/>
          </a:prstGeom>
        </p:spPr>
        <p:txBody>
          <a:bodyPr/>
          <a:lstStyle>
            <a:lvl1pPr>
              <a:buClr>
                <a:schemeClr val="accent3"/>
              </a:buClr>
              <a:buSzPct val="90000"/>
              <a:defRPr sz="2400"/>
            </a:lvl1pPr>
            <a:lvl2pPr>
              <a:buClr>
                <a:schemeClr val="accent3"/>
              </a:buClr>
              <a:buSzPct val="90000"/>
              <a:defRPr sz="2000"/>
            </a:lvl2pPr>
            <a:lvl3pPr>
              <a:buClr>
                <a:schemeClr val="accent3"/>
              </a:buClr>
              <a:buSzPct val="90000"/>
              <a:defRPr sz="1800"/>
            </a:lvl3pPr>
            <a:lvl4pPr>
              <a:buClr>
                <a:schemeClr val="accent3"/>
              </a:buClr>
              <a:buSzPct val="90000"/>
              <a:defRPr sz="1600"/>
            </a:lvl4pPr>
            <a:lvl5pPr>
              <a:buClr>
                <a:schemeClr val="accent3"/>
              </a:buClr>
              <a:buSzPct val="90000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70DC0BEA-984E-D93C-D877-E2A90CDA90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39179" y="6473337"/>
            <a:ext cx="617985" cy="20689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8588147-F459-A76A-DA01-07C2C82EC887}"/>
              </a:ext>
            </a:extLst>
          </p:cNvPr>
          <p:cNvSpPr txBox="1"/>
          <p:nvPr userDrawn="1"/>
        </p:nvSpPr>
        <p:spPr>
          <a:xfrm>
            <a:off x="10557164" y="6477895"/>
            <a:ext cx="1414703" cy="2023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b="0" i="0">
                <a:solidFill>
                  <a:schemeClr val="accent6"/>
                </a:solidFill>
                <a:effectLst/>
                <a:latin typeface="+mn-lt"/>
              </a:rPr>
              <a:t>Copyright 2023 Blend360.</a:t>
            </a:r>
            <a:endParaRPr lang="en-IN" sz="700">
              <a:solidFill>
                <a:schemeClr val="accent6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4448072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C0099C9-A0E4-9218-3C36-1A58029CC009}"/>
              </a:ext>
            </a:extLst>
          </p:cNvPr>
          <p:cNvSpPr/>
          <p:nvPr userDrawn="1"/>
        </p:nvSpPr>
        <p:spPr>
          <a:xfrm>
            <a:off x="1007373" y="298020"/>
            <a:ext cx="360929" cy="4571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2D897903-762E-23AF-B5AE-CAA6E1D33C3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39179" y="6473337"/>
            <a:ext cx="617985" cy="20689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BB45023-5556-B3FB-4765-948FDA0DA630}"/>
              </a:ext>
            </a:extLst>
          </p:cNvPr>
          <p:cNvSpPr txBox="1"/>
          <p:nvPr userDrawn="1"/>
        </p:nvSpPr>
        <p:spPr>
          <a:xfrm>
            <a:off x="10557164" y="6477895"/>
            <a:ext cx="1414703" cy="2023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b="0" i="0">
                <a:solidFill>
                  <a:schemeClr val="accent6"/>
                </a:solidFill>
                <a:effectLst/>
                <a:latin typeface="+mn-lt"/>
              </a:rPr>
              <a:t>Copyright 2023 Blend360.</a:t>
            </a:r>
            <a:endParaRPr lang="en-IN" sz="700">
              <a:solidFill>
                <a:schemeClr val="accent6"/>
              </a:solidFill>
              <a:latin typeface="+mn-lt"/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236538-5F7F-0582-E813-D92A7D156DB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426224"/>
            <a:ext cx="10517188" cy="268189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accent3"/>
              </a:buClr>
              <a:buNone/>
              <a:defRPr sz="1400">
                <a:solidFill>
                  <a:schemeClr val="accent3"/>
                </a:solidFill>
                <a:latin typeface="+mn-lt"/>
              </a:defRPr>
            </a:lvl1pPr>
            <a:lvl2pPr marL="457031" indent="0">
              <a:buClr>
                <a:schemeClr val="accent3"/>
              </a:buClr>
              <a:buNone/>
              <a:defRPr/>
            </a:lvl2pPr>
            <a:lvl3pPr marL="914078" indent="0">
              <a:buClr>
                <a:schemeClr val="accent3"/>
              </a:buClr>
              <a:buNone/>
              <a:defRPr/>
            </a:lvl3pPr>
            <a:lvl4pPr marL="1371123" indent="0">
              <a:buClr>
                <a:schemeClr val="accent3"/>
              </a:buClr>
              <a:buNone/>
              <a:defRPr/>
            </a:lvl4pPr>
            <a:lvl5pPr marL="1828155" indent="0">
              <a:buClr>
                <a:schemeClr val="accent3"/>
              </a:buClr>
              <a:buNone/>
              <a:defRPr/>
            </a:lvl5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B64C17C-E20B-E07A-0C4C-5F0B82C45BD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8200" y="2069054"/>
            <a:ext cx="2667000" cy="428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+mj-lt"/>
              </a:defRPr>
            </a:lvl1pPr>
          </a:lstStyle>
          <a:p>
            <a:pPr lvl="0"/>
            <a:r>
              <a:rPr lang="en-US"/>
              <a:t>CLICK TO EDIT MASTER</a:t>
            </a:r>
            <a:endParaRPr lang="en-IN"/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8F72D88E-DB5A-4C17-E0EE-5E4B2EE33E3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757390"/>
            <a:ext cx="10517188" cy="428625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accent3"/>
              </a:buClr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457031" indent="0">
              <a:buClr>
                <a:schemeClr val="accent3"/>
              </a:buClr>
              <a:buNone/>
              <a:defRPr/>
            </a:lvl2pPr>
            <a:lvl3pPr marL="914078" indent="0">
              <a:buClr>
                <a:schemeClr val="accent3"/>
              </a:buClr>
              <a:buNone/>
              <a:defRPr/>
            </a:lvl3pPr>
            <a:lvl4pPr marL="1371123" indent="0">
              <a:buClr>
                <a:schemeClr val="accent3"/>
              </a:buClr>
              <a:buNone/>
              <a:defRPr/>
            </a:lvl4pPr>
            <a:lvl5pPr marL="1828155" indent="0">
              <a:buClr>
                <a:schemeClr val="accent3"/>
              </a:buClr>
              <a:buNone/>
              <a:defRPr/>
            </a:lvl5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42D5597B-A688-5D12-1865-5000AB4E01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63294" y="2069054"/>
            <a:ext cx="2667000" cy="428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+mj-lt"/>
              </a:defRPr>
            </a:lvl1pPr>
          </a:lstStyle>
          <a:p>
            <a:pPr lvl="0"/>
            <a:r>
              <a:rPr lang="en-US"/>
              <a:t>CLICK TO EDIT MASTER</a:t>
            </a:r>
            <a:endParaRPr lang="en-IN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2A76DA53-7F01-FB60-4D30-8C1725F9EC5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597515" y="2069054"/>
            <a:ext cx="2667000" cy="428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+mj-lt"/>
              </a:defRPr>
            </a:lvl1pPr>
          </a:lstStyle>
          <a:p>
            <a:pPr lvl="0"/>
            <a:r>
              <a:rPr lang="en-US"/>
              <a:t>CLICK TO EDIT MASTER</a:t>
            </a:r>
            <a:endParaRPr lang="en-IN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E5425C0-A116-739E-90CD-079C70B1C80D}"/>
              </a:ext>
            </a:extLst>
          </p:cNvPr>
          <p:cNvSpPr/>
          <p:nvPr userDrawn="1"/>
        </p:nvSpPr>
        <p:spPr>
          <a:xfrm>
            <a:off x="0" y="0"/>
            <a:ext cx="387146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98FCC6D9-EFE3-3E74-2E01-34F35B4AAD2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 rot="16200000">
            <a:off x="-2006701" y="3294906"/>
            <a:ext cx="4400550" cy="268189"/>
          </a:xfrm>
          <a:prstGeom prst="rect">
            <a:avLst/>
          </a:prstGeom>
        </p:spPr>
        <p:txBody>
          <a:bodyPr/>
          <a:lstStyle>
            <a:lvl1pPr marL="0" indent="0" algn="ctr">
              <a:buClr>
                <a:schemeClr val="accent3"/>
              </a:buClr>
              <a:buNone/>
              <a:defRPr sz="1200" spc="600">
                <a:solidFill>
                  <a:schemeClr val="bg1"/>
                </a:solidFill>
                <a:latin typeface="+mj-lt"/>
              </a:defRPr>
            </a:lvl1pPr>
            <a:lvl2pPr marL="457031" indent="0">
              <a:buClr>
                <a:schemeClr val="accent3"/>
              </a:buClr>
              <a:buNone/>
              <a:defRPr/>
            </a:lvl2pPr>
            <a:lvl3pPr marL="914078" indent="0">
              <a:buClr>
                <a:schemeClr val="accent3"/>
              </a:buClr>
              <a:buNone/>
              <a:defRPr/>
            </a:lvl3pPr>
            <a:lvl4pPr marL="1371123" indent="0">
              <a:buClr>
                <a:schemeClr val="accent3"/>
              </a:buClr>
              <a:buNone/>
              <a:defRPr/>
            </a:lvl4pPr>
            <a:lvl5pPr marL="1828155" indent="0">
              <a:buClr>
                <a:schemeClr val="accent3"/>
              </a:buClr>
              <a:buNone/>
              <a:defRPr/>
            </a:lvl5pPr>
          </a:lstStyle>
          <a:p>
            <a:pPr lvl="0"/>
            <a:r>
              <a:rPr lang="en-US"/>
              <a:t>CASE STUDY</a:t>
            </a:r>
          </a:p>
        </p:txBody>
      </p:sp>
    </p:spTree>
    <p:extLst>
      <p:ext uri="{BB962C8B-B14F-4D97-AF65-F5344CB8AC3E}">
        <p14:creationId xmlns:p14="http://schemas.microsoft.com/office/powerpoint/2010/main" val="4906770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C0099C9-A0E4-9218-3C36-1A58029CC009}"/>
              </a:ext>
            </a:extLst>
          </p:cNvPr>
          <p:cNvSpPr/>
          <p:nvPr userDrawn="1"/>
        </p:nvSpPr>
        <p:spPr>
          <a:xfrm>
            <a:off x="1007373" y="298020"/>
            <a:ext cx="360929" cy="4571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2D897903-762E-23AF-B5AE-CAA6E1D33C3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39179" y="6473337"/>
            <a:ext cx="617985" cy="20689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BB45023-5556-B3FB-4765-948FDA0DA630}"/>
              </a:ext>
            </a:extLst>
          </p:cNvPr>
          <p:cNvSpPr txBox="1"/>
          <p:nvPr userDrawn="1"/>
        </p:nvSpPr>
        <p:spPr>
          <a:xfrm>
            <a:off x="10557164" y="6477895"/>
            <a:ext cx="1414703" cy="2023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b="0" i="0">
                <a:solidFill>
                  <a:schemeClr val="accent6"/>
                </a:solidFill>
                <a:effectLst/>
                <a:latin typeface="+mn-lt"/>
              </a:rPr>
              <a:t>Copyright 2023 Blend360.</a:t>
            </a:r>
            <a:endParaRPr lang="en-IN" sz="700">
              <a:solidFill>
                <a:schemeClr val="accent6"/>
              </a:solidFill>
              <a:latin typeface="+mn-lt"/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236538-5F7F-0582-E813-D92A7D156DB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426224"/>
            <a:ext cx="10517188" cy="268189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accent3"/>
              </a:buClr>
              <a:buNone/>
              <a:defRPr sz="1400">
                <a:solidFill>
                  <a:schemeClr val="accent3"/>
                </a:solidFill>
                <a:latin typeface="+mn-lt"/>
              </a:defRPr>
            </a:lvl1pPr>
            <a:lvl2pPr marL="457031" indent="0">
              <a:buClr>
                <a:schemeClr val="accent3"/>
              </a:buClr>
              <a:buNone/>
              <a:defRPr/>
            </a:lvl2pPr>
            <a:lvl3pPr marL="914078" indent="0">
              <a:buClr>
                <a:schemeClr val="accent3"/>
              </a:buClr>
              <a:buNone/>
              <a:defRPr/>
            </a:lvl3pPr>
            <a:lvl4pPr marL="1371123" indent="0">
              <a:buClr>
                <a:schemeClr val="accent3"/>
              </a:buClr>
              <a:buNone/>
              <a:defRPr/>
            </a:lvl4pPr>
            <a:lvl5pPr marL="1828155" indent="0">
              <a:buClr>
                <a:schemeClr val="accent3"/>
              </a:buClr>
              <a:buNone/>
              <a:defRPr/>
            </a:lvl5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B64C17C-E20B-E07A-0C4C-5F0B82C45BD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8200" y="2069054"/>
            <a:ext cx="2667000" cy="428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+mj-lt"/>
              </a:defRPr>
            </a:lvl1pPr>
          </a:lstStyle>
          <a:p>
            <a:pPr lvl="0"/>
            <a:r>
              <a:rPr lang="en-US"/>
              <a:t>CLICK TO EDIT MASTER</a:t>
            </a:r>
            <a:endParaRPr lang="en-IN"/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8F72D88E-DB5A-4C17-E0EE-5E4B2EE33E3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757390"/>
            <a:ext cx="10517188" cy="428625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accent3"/>
              </a:buClr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457031" indent="0">
              <a:buClr>
                <a:schemeClr val="accent3"/>
              </a:buClr>
              <a:buNone/>
              <a:defRPr/>
            </a:lvl2pPr>
            <a:lvl3pPr marL="914078" indent="0">
              <a:buClr>
                <a:schemeClr val="accent3"/>
              </a:buClr>
              <a:buNone/>
              <a:defRPr/>
            </a:lvl3pPr>
            <a:lvl4pPr marL="1371123" indent="0">
              <a:buClr>
                <a:schemeClr val="accent3"/>
              </a:buClr>
              <a:buNone/>
              <a:defRPr/>
            </a:lvl4pPr>
            <a:lvl5pPr marL="1828155" indent="0">
              <a:buClr>
                <a:schemeClr val="accent3"/>
              </a:buClr>
              <a:buNone/>
              <a:defRPr/>
            </a:lvl5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42D5597B-A688-5D12-1865-5000AB4E01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63294" y="2069054"/>
            <a:ext cx="2667000" cy="428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+mj-lt"/>
              </a:defRPr>
            </a:lvl1pPr>
          </a:lstStyle>
          <a:p>
            <a:pPr lvl="0"/>
            <a:r>
              <a:rPr lang="en-US"/>
              <a:t>CLICK TO EDIT MASTER</a:t>
            </a:r>
            <a:endParaRPr lang="en-IN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2A76DA53-7F01-FB60-4D30-8C1725F9EC5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597515" y="2069054"/>
            <a:ext cx="2667000" cy="428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+mj-lt"/>
              </a:defRPr>
            </a:lvl1pPr>
          </a:lstStyle>
          <a:p>
            <a:pPr lvl="0"/>
            <a:r>
              <a:rPr lang="en-US"/>
              <a:t>CLICK TO EDIT MASTER</a:t>
            </a:r>
            <a:endParaRPr lang="en-IN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E5425C0-A116-739E-90CD-079C70B1C80D}"/>
              </a:ext>
            </a:extLst>
          </p:cNvPr>
          <p:cNvSpPr/>
          <p:nvPr userDrawn="1"/>
        </p:nvSpPr>
        <p:spPr>
          <a:xfrm>
            <a:off x="0" y="0"/>
            <a:ext cx="387146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98FCC6D9-EFE3-3E74-2E01-34F35B4AAD2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 rot="16200000">
            <a:off x="-2006701" y="3294906"/>
            <a:ext cx="4400550" cy="268189"/>
          </a:xfrm>
          <a:prstGeom prst="rect">
            <a:avLst/>
          </a:prstGeom>
        </p:spPr>
        <p:txBody>
          <a:bodyPr/>
          <a:lstStyle>
            <a:lvl1pPr marL="0" indent="0" algn="ctr">
              <a:buClr>
                <a:schemeClr val="accent3"/>
              </a:buClr>
              <a:buNone/>
              <a:defRPr sz="1200" spc="600">
                <a:solidFill>
                  <a:schemeClr val="bg1"/>
                </a:solidFill>
                <a:latin typeface="+mj-lt"/>
              </a:defRPr>
            </a:lvl1pPr>
            <a:lvl2pPr marL="457031" indent="0">
              <a:buClr>
                <a:schemeClr val="accent3"/>
              </a:buClr>
              <a:buNone/>
              <a:defRPr/>
            </a:lvl2pPr>
            <a:lvl3pPr marL="914078" indent="0">
              <a:buClr>
                <a:schemeClr val="accent3"/>
              </a:buClr>
              <a:buNone/>
              <a:defRPr/>
            </a:lvl3pPr>
            <a:lvl4pPr marL="1371123" indent="0">
              <a:buClr>
                <a:schemeClr val="accent3"/>
              </a:buClr>
              <a:buNone/>
              <a:defRPr/>
            </a:lvl4pPr>
            <a:lvl5pPr marL="1828155" indent="0">
              <a:buClr>
                <a:schemeClr val="accent3"/>
              </a:buClr>
              <a:buNone/>
              <a:defRPr/>
            </a:lvl5pPr>
          </a:lstStyle>
          <a:p>
            <a:pPr lvl="0"/>
            <a:r>
              <a:rPr lang="en-US"/>
              <a:t>CASE STUDY</a:t>
            </a:r>
          </a:p>
        </p:txBody>
      </p:sp>
    </p:spTree>
    <p:extLst>
      <p:ext uri="{BB962C8B-B14F-4D97-AF65-F5344CB8AC3E}">
        <p14:creationId xmlns:p14="http://schemas.microsoft.com/office/powerpoint/2010/main" val="4906770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Sepera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1AFF2E2-0534-2DF0-890D-E30E35887E8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94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6D6B22A-FF43-F7C0-8507-FA18CF5226EB}"/>
              </a:ext>
            </a:extLst>
          </p:cNvPr>
          <p:cNvSpPr/>
          <p:nvPr userDrawn="1"/>
        </p:nvSpPr>
        <p:spPr>
          <a:xfrm>
            <a:off x="0" y="13219"/>
            <a:ext cx="12192794" cy="6858000"/>
          </a:xfrm>
          <a:prstGeom prst="rect">
            <a:avLst/>
          </a:prstGeom>
          <a:solidFill>
            <a:schemeClr val="accent1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C513CC5-5A76-75E1-8BFD-FC8D52AF31DC}"/>
              </a:ext>
            </a:extLst>
          </p:cNvPr>
          <p:cNvSpPr/>
          <p:nvPr userDrawn="1"/>
        </p:nvSpPr>
        <p:spPr>
          <a:xfrm>
            <a:off x="1129575" y="1940976"/>
            <a:ext cx="452761" cy="4571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7B3E07E-3BBB-0104-E7DD-1FAF16D02D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29575" y="2131730"/>
            <a:ext cx="5895914" cy="1325563"/>
          </a:xfrm>
          <a:prstGeom prst="rect">
            <a:avLst/>
          </a:prstGeom>
        </p:spPr>
        <p:txBody>
          <a:bodyPr/>
          <a:lstStyle>
            <a:lvl1pPr marL="0" algn="l" defTabSz="457200" rtl="0" eaLnBrk="1" latinLnBrk="0" hangingPunct="1">
              <a:defRPr lang="en-IN" sz="3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F814A2D-59CD-F845-3464-3D46E742EEB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30300" y="3557063"/>
            <a:ext cx="4967288" cy="1325563"/>
          </a:xfrm>
          <a:prstGeom prst="rect">
            <a:avLst/>
          </a:prstGeom>
        </p:spPr>
        <p:txBody>
          <a:bodyPr/>
          <a:lstStyle>
            <a:lvl1pPr>
              <a:defRPr lang="en-US" sz="12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 lang="en-US" sz="12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>
              <a:defRPr lang="en-US" sz="12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>
              <a:defRPr lang="en-US" sz="12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>
              <a:defRPr lang="en-IN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18937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61264A91-57AD-4E40-43F6-1744BDDE001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3588" cy="6858000"/>
          </a:xfrm>
          <a:prstGeom prst="rect">
            <a:avLst/>
          </a:prstGeom>
        </p:spPr>
        <p:txBody>
          <a:bodyPr/>
          <a:lstStyle/>
          <a:p>
            <a:endParaRPr lang="en-ID"/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9F32927F-0AF3-F235-4EF3-D6A61217052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39179" y="6473337"/>
            <a:ext cx="617985" cy="20689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14BF06A-8B28-FD56-3BF6-A29E7231D66D}"/>
              </a:ext>
            </a:extLst>
          </p:cNvPr>
          <p:cNvSpPr txBox="1"/>
          <p:nvPr userDrawn="1"/>
        </p:nvSpPr>
        <p:spPr>
          <a:xfrm>
            <a:off x="10557164" y="6477895"/>
            <a:ext cx="1414703" cy="2023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b="0" i="0">
                <a:solidFill>
                  <a:schemeClr val="accent6"/>
                </a:solidFill>
                <a:effectLst/>
                <a:latin typeface="+mn-lt"/>
              </a:rPr>
              <a:t>Copyright 2023 Blend360.</a:t>
            </a:r>
            <a:endParaRPr lang="en-IN" sz="700">
              <a:solidFill>
                <a:schemeClr val="accent6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464940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9">
            <a:extLst>
              <a:ext uri="{FF2B5EF4-FFF2-40B4-BE49-F238E27FC236}">
                <a16:creationId xmlns:a16="http://schemas.microsoft.com/office/drawing/2014/main" id="{A8E210FC-A449-4BF4-A850-DC6C2145647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" y="0"/>
            <a:ext cx="12193587" cy="6858000"/>
          </a:xfrm>
          <a:prstGeom prst="rect">
            <a:avLst/>
          </a:prstGeom>
          <a:pattFill prst="pct5">
            <a:fgClr>
              <a:srgbClr val="1D1C22"/>
            </a:fgClr>
            <a:bgClr>
              <a:schemeClr val="tx1"/>
            </a:bgClr>
          </a:pattFill>
        </p:spPr>
        <p:txBody>
          <a:bodyPr wrap="square">
            <a:noAutofit/>
          </a:bodyPr>
          <a:lstStyle>
            <a:lvl1pPr>
              <a:defRPr sz="1200">
                <a:solidFill>
                  <a:schemeClr val="bg1"/>
                </a:solidFill>
                <a:latin typeface="Montserrat" panose="00000500000000000000" pitchFamily="2" charset="0"/>
                <a:cs typeface="Arial" panose="020B0604020202020204" pitchFamily="34" charset="0"/>
              </a:defRPr>
            </a:lvl1pPr>
          </a:lstStyle>
          <a:p>
            <a:endParaRPr lang="en-US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EB7B0C5-9B54-C072-A538-C46AD73D3B49}"/>
              </a:ext>
            </a:extLst>
          </p:cNvPr>
          <p:cNvGrpSpPr/>
          <p:nvPr userDrawn="1"/>
        </p:nvGrpSpPr>
        <p:grpSpPr>
          <a:xfrm>
            <a:off x="9939179" y="6473443"/>
            <a:ext cx="619224" cy="206058"/>
            <a:chOff x="9939179" y="6473443"/>
            <a:chExt cx="619224" cy="206058"/>
          </a:xfrm>
        </p:grpSpPr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B23BA74B-5DDA-2F58-1611-00A052EE3752}"/>
                </a:ext>
              </a:extLst>
            </p:cNvPr>
            <p:cNvSpPr/>
            <p:nvPr/>
          </p:nvSpPr>
          <p:spPr>
            <a:xfrm>
              <a:off x="10357071" y="6473443"/>
              <a:ext cx="201332" cy="206058"/>
            </a:xfrm>
            <a:custGeom>
              <a:avLst/>
              <a:gdLst>
                <a:gd name="connsiteX0" fmla="*/ 98339 w 201332"/>
                <a:gd name="connsiteY0" fmla="*/ 206017 h 206058"/>
                <a:gd name="connsiteX1" fmla="*/ -55 w 201332"/>
                <a:gd name="connsiteY1" fmla="*/ 133766 h 206058"/>
                <a:gd name="connsiteX2" fmla="*/ 9215 w 201332"/>
                <a:gd name="connsiteY2" fmla="*/ 130865 h 206058"/>
                <a:gd name="connsiteX3" fmla="*/ 126165 w 201332"/>
                <a:gd name="connsiteY3" fmla="*/ 192008 h 206058"/>
                <a:gd name="connsiteX4" fmla="*/ 187308 w 201332"/>
                <a:gd name="connsiteY4" fmla="*/ 75058 h 206058"/>
                <a:gd name="connsiteX5" fmla="*/ 70358 w 201332"/>
                <a:gd name="connsiteY5" fmla="*/ 13915 h 206058"/>
                <a:gd name="connsiteX6" fmla="*/ 9215 w 201332"/>
                <a:gd name="connsiteY6" fmla="*/ 75058 h 206058"/>
                <a:gd name="connsiteX7" fmla="*/ -55 w 201332"/>
                <a:gd name="connsiteY7" fmla="*/ 72156 h 206058"/>
                <a:gd name="connsiteX8" fmla="*/ 129080 w 201332"/>
                <a:gd name="connsiteY8" fmla="*/ 4712 h 206058"/>
                <a:gd name="connsiteX9" fmla="*/ 196524 w 201332"/>
                <a:gd name="connsiteY9" fmla="*/ 133847 h 206058"/>
                <a:gd name="connsiteX10" fmla="*/ 98339 w 201332"/>
                <a:gd name="connsiteY10" fmla="*/ 206017 h 206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1332" h="206058">
                  <a:moveTo>
                    <a:pt x="98339" y="206017"/>
                  </a:moveTo>
                  <a:cubicBezTo>
                    <a:pt x="53291" y="205982"/>
                    <a:pt x="13466" y="176741"/>
                    <a:pt x="-55" y="133766"/>
                  </a:cubicBezTo>
                  <a:lnTo>
                    <a:pt x="9215" y="130865"/>
                  </a:lnTo>
                  <a:cubicBezTo>
                    <a:pt x="24624" y="180043"/>
                    <a:pt x="76987" y="207417"/>
                    <a:pt x="126165" y="192008"/>
                  </a:cubicBezTo>
                  <a:cubicBezTo>
                    <a:pt x="175343" y="176598"/>
                    <a:pt x="202717" y="124237"/>
                    <a:pt x="187308" y="75058"/>
                  </a:cubicBezTo>
                  <a:cubicBezTo>
                    <a:pt x="171896" y="25879"/>
                    <a:pt x="119536" y="-1496"/>
                    <a:pt x="70358" y="13915"/>
                  </a:cubicBezTo>
                  <a:cubicBezTo>
                    <a:pt x="41195" y="23053"/>
                    <a:pt x="18353" y="45894"/>
                    <a:pt x="9215" y="75058"/>
                  </a:cubicBezTo>
                  <a:lnTo>
                    <a:pt x="-55" y="72156"/>
                  </a:lnTo>
                  <a:cubicBezTo>
                    <a:pt x="16980" y="17872"/>
                    <a:pt x="74797" y="-12323"/>
                    <a:pt x="129080" y="4712"/>
                  </a:cubicBezTo>
                  <a:cubicBezTo>
                    <a:pt x="183363" y="21748"/>
                    <a:pt x="213559" y="79563"/>
                    <a:pt x="196524" y="133847"/>
                  </a:cubicBezTo>
                  <a:cubicBezTo>
                    <a:pt x="183057" y="176757"/>
                    <a:pt x="143313" y="205971"/>
                    <a:pt x="98339" y="206017"/>
                  </a:cubicBezTo>
                  <a:close/>
                </a:path>
              </a:pathLst>
            </a:custGeom>
            <a:solidFill>
              <a:srgbClr val="2093D7">
                <a:alpha val="25000"/>
              </a:srgbClr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BFCD0D21-FC24-4945-E7BC-B702E13CDAB5}"/>
                </a:ext>
              </a:extLst>
            </p:cNvPr>
            <p:cNvSpPr/>
            <p:nvPr/>
          </p:nvSpPr>
          <p:spPr>
            <a:xfrm>
              <a:off x="10308948" y="6535261"/>
              <a:ext cx="63195" cy="82684"/>
            </a:xfrm>
            <a:custGeom>
              <a:avLst/>
              <a:gdLst>
                <a:gd name="connsiteX0" fmla="*/ 8812 w 63195"/>
                <a:gd name="connsiteY0" fmla="*/ 58675 h 82684"/>
                <a:gd name="connsiteX1" fmla="*/ 30898 w 63195"/>
                <a:gd name="connsiteY1" fmla="*/ 67757 h 82684"/>
                <a:gd name="connsiteX2" fmla="*/ 45999 w 63195"/>
                <a:gd name="connsiteY2" fmla="*/ 57439 h 82684"/>
                <a:gd name="connsiteX3" fmla="*/ 29877 w 63195"/>
                <a:gd name="connsiteY3" fmla="*/ 47954 h 82684"/>
                <a:gd name="connsiteX4" fmla="*/ 19909 w 63195"/>
                <a:gd name="connsiteY4" fmla="*/ 47954 h 82684"/>
                <a:gd name="connsiteX5" fmla="*/ 19909 w 63195"/>
                <a:gd name="connsiteY5" fmla="*/ 33230 h 82684"/>
                <a:gd name="connsiteX6" fmla="*/ 29877 w 63195"/>
                <a:gd name="connsiteY6" fmla="*/ 33230 h 82684"/>
                <a:gd name="connsiteX7" fmla="*/ 44628 w 63195"/>
                <a:gd name="connsiteY7" fmla="*/ 24337 h 82684"/>
                <a:gd name="connsiteX8" fmla="*/ 29743 w 63195"/>
                <a:gd name="connsiteY8" fmla="*/ 14718 h 82684"/>
                <a:gd name="connsiteX9" fmla="*/ 9350 w 63195"/>
                <a:gd name="connsiteY9" fmla="*/ 23128 h 82684"/>
                <a:gd name="connsiteX10" fmla="*/ 940 w 63195"/>
                <a:gd name="connsiteY10" fmla="*/ 12595 h 82684"/>
                <a:gd name="connsiteX11" fmla="*/ 31597 w 63195"/>
                <a:gd name="connsiteY11" fmla="*/ -7 h 82684"/>
                <a:gd name="connsiteX12" fmla="*/ 61851 w 63195"/>
                <a:gd name="connsiteY12" fmla="*/ 21703 h 82684"/>
                <a:gd name="connsiteX13" fmla="*/ 44333 w 63195"/>
                <a:gd name="connsiteY13" fmla="*/ 39948 h 82684"/>
                <a:gd name="connsiteX14" fmla="*/ 63141 w 63195"/>
                <a:gd name="connsiteY14" fmla="*/ 59159 h 82684"/>
                <a:gd name="connsiteX15" fmla="*/ 31543 w 63195"/>
                <a:gd name="connsiteY15" fmla="*/ 82642 h 82684"/>
                <a:gd name="connsiteX16" fmla="*/ -55 w 63195"/>
                <a:gd name="connsiteY16" fmla="*/ 69799 h 82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3195" h="82684">
                  <a:moveTo>
                    <a:pt x="8812" y="58675"/>
                  </a:moveTo>
                  <a:cubicBezTo>
                    <a:pt x="14713" y="64460"/>
                    <a:pt x="22636" y="67718"/>
                    <a:pt x="30898" y="67757"/>
                  </a:cubicBezTo>
                  <a:cubicBezTo>
                    <a:pt x="40598" y="67757"/>
                    <a:pt x="45999" y="63565"/>
                    <a:pt x="45999" y="57439"/>
                  </a:cubicBezTo>
                  <a:cubicBezTo>
                    <a:pt x="45999" y="51313"/>
                    <a:pt x="41082" y="47954"/>
                    <a:pt x="29877" y="47954"/>
                  </a:cubicBezTo>
                  <a:cubicBezTo>
                    <a:pt x="26519" y="47954"/>
                    <a:pt x="21118" y="47954"/>
                    <a:pt x="19909" y="47954"/>
                  </a:cubicBezTo>
                  <a:lnTo>
                    <a:pt x="19909" y="33230"/>
                  </a:lnTo>
                  <a:cubicBezTo>
                    <a:pt x="21360" y="33230"/>
                    <a:pt x="26868" y="33230"/>
                    <a:pt x="29877" y="33230"/>
                  </a:cubicBezTo>
                  <a:cubicBezTo>
                    <a:pt x="38798" y="33230"/>
                    <a:pt x="44628" y="30355"/>
                    <a:pt x="44628" y="24337"/>
                  </a:cubicBezTo>
                  <a:cubicBezTo>
                    <a:pt x="44628" y="18318"/>
                    <a:pt x="38153" y="14718"/>
                    <a:pt x="29743" y="14718"/>
                  </a:cubicBezTo>
                  <a:cubicBezTo>
                    <a:pt x="22110" y="14753"/>
                    <a:pt x="14790" y="17771"/>
                    <a:pt x="9350" y="23128"/>
                  </a:cubicBezTo>
                  <a:lnTo>
                    <a:pt x="940" y="12595"/>
                  </a:lnTo>
                  <a:cubicBezTo>
                    <a:pt x="8823" y="4111"/>
                    <a:pt x="20027" y="-494"/>
                    <a:pt x="31597" y="-7"/>
                  </a:cubicBezTo>
                  <a:cubicBezTo>
                    <a:pt x="50405" y="-7"/>
                    <a:pt x="61851" y="8376"/>
                    <a:pt x="61851" y="21703"/>
                  </a:cubicBezTo>
                  <a:cubicBezTo>
                    <a:pt x="61851" y="31806"/>
                    <a:pt x="53200" y="38389"/>
                    <a:pt x="44333" y="39948"/>
                  </a:cubicBezTo>
                  <a:cubicBezTo>
                    <a:pt x="52394" y="40754"/>
                    <a:pt x="63141" y="47148"/>
                    <a:pt x="63141" y="59159"/>
                  </a:cubicBezTo>
                  <a:cubicBezTo>
                    <a:pt x="63141" y="72916"/>
                    <a:pt x="50781" y="82642"/>
                    <a:pt x="31543" y="82642"/>
                  </a:cubicBezTo>
                  <a:cubicBezTo>
                    <a:pt x="16792" y="82642"/>
                    <a:pt x="5857" y="76973"/>
                    <a:pt x="-55" y="69799"/>
                  </a:cubicBezTo>
                  <a:close/>
                </a:path>
              </a:pathLst>
            </a:custGeom>
            <a:solidFill>
              <a:srgbClr val="2093D7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CF711F19-1225-79B6-BBA1-003DB18114C0}"/>
                </a:ext>
              </a:extLst>
            </p:cNvPr>
            <p:cNvSpPr/>
            <p:nvPr/>
          </p:nvSpPr>
          <p:spPr>
            <a:xfrm>
              <a:off x="10386949" y="6535291"/>
              <a:ext cx="65183" cy="82681"/>
            </a:xfrm>
            <a:custGeom>
              <a:avLst/>
              <a:gdLst>
                <a:gd name="connsiteX0" fmla="*/ 37374 w 65183"/>
                <a:gd name="connsiteY0" fmla="*/ -36 h 82681"/>
                <a:gd name="connsiteX1" fmla="*/ 61018 w 65183"/>
                <a:gd name="connsiteY1" fmla="*/ 8239 h 82681"/>
                <a:gd name="connsiteX2" fmla="*/ 53361 w 65183"/>
                <a:gd name="connsiteY2" fmla="*/ 21083 h 82681"/>
                <a:gd name="connsiteX3" fmla="*/ 37374 w 65183"/>
                <a:gd name="connsiteY3" fmla="*/ 14715 h 82681"/>
                <a:gd name="connsiteX4" fmla="*/ 17356 w 65183"/>
                <a:gd name="connsiteY4" fmla="*/ 37876 h 82681"/>
                <a:gd name="connsiteX5" fmla="*/ 17356 w 65183"/>
                <a:gd name="connsiteY5" fmla="*/ 39569 h 82681"/>
                <a:gd name="connsiteX6" fmla="*/ 37884 w 65183"/>
                <a:gd name="connsiteY6" fmla="*/ 29358 h 82681"/>
                <a:gd name="connsiteX7" fmla="*/ 65129 w 65183"/>
                <a:gd name="connsiteY7" fmla="*/ 55180 h 82681"/>
                <a:gd name="connsiteX8" fmla="*/ 34526 w 65183"/>
                <a:gd name="connsiteY8" fmla="*/ 82640 h 82681"/>
                <a:gd name="connsiteX9" fmla="*/ -55 w 65183"/>
                <a:gd name="connsiteY9" fmla="*/ 41342 h 82681"/>
                <a:gd name="connsiteX10" fmla="*/ 37374 w 65183"/>
                <a:gd name="connsiteY10" fmla="*/ -36 h 82681"/>
                <a:gd name="connsiteX11" fmla="*/ 33075 w 65183"/>
                <a:gd name="connsiteY11" fmla="*/ 43545 h 82681"/>
                <a:gd name="connsiteX12" fmla="*/ 17464 w 65183"/>
                <a:gd name="connsiteY12" fmla="*/ 51230 h 82681"/>
                <a:gd name="connsiteX13" fmla="*/ 33800 w 65183"/>
                <a:gd name="connsiteY13" fmla="*/ 67781 h 82681"/>
                <a:gd name="connsiteX14" fmla="*/ 47960 w 65183"/>
                <a:gd name="connsiteY14" fmla="*/ 55905 h 82681"/>
                <a:gd name="connsiteX15" fmla="*/ 33075 w 65183"/>
                <a:gd name="connsiteY15" fmla="*/ 43545 h 82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5183" h="82681">
                  <a:moveTo>
                    <a:pt x="37374" y="-36"/>
                  </a:moveTo>
                  <a:cubicBezTo>
                    <a:pt x="45991" y="-187"/>
                    <a:pt x="54376" y="2748"/>
                    <a:pt x="61018" y="8239"/>
                  </a:cubicBezTo>
                  <a:lnTo>
                    <a:pt x="53361" y="21083"/>
                  </a:lnTo>
                  <a:cubicBezTo>
                    <a:pt x="49150" y="16827"/>
                    <a:pt x="43357" y="14519"/>
                    <a:pt x="37374" y="14715"/>
                  </a:cubicBezTo>
                  <a:cubicBezTo>
                    <a:pt x="25229" y="14715"/>
                    <a:pt x="17356" y="25167"/>
                    <a:pt x="17356" y="37876"/>
                  </a:cubicBezTo>
                  <a:cubicBezTo>
                    <a:pt x="17289" y="38438"/>
                    <a:pt x="17289" y="39006"/>
                    <a:pt x="17356" y="39569"/>
                  </a:cubicBezTo>
                  <a:cubicBezTo>
                    <a:pt x="22244" y="33164"/>
                    <a:pt x="29829" y="29392"/>
                    <a:pt x="37884" y="29358"/>
                  </a:cubicBezTo>
                  <a:cubicBezTo>
                    <a:pt x="52286" y="29358"/>
                    <a:pt x="65129" y="38118"/>
                    <a:pt x="65129" y="55180"/>
                  </a:cubicBezTo>
                  <a:cubicBezTo>
                    <a:pt x="65129" y="70764"/>
                    <a:pt x="52770" y="82640"/>
                    <a:pt x="34526" y="82640"/>
                  </a:cubicBezTo>
                  <a:cubicBezTo>
                    <a:pt x="10156" y="82640"/>
                    <a:pt x="-55" y="63831"/>
                    <a:pt x="-55" y="41342"/>
                  </a:cubicBezTo>
                  <a:cubicBezTo>
                    <a:pt x="53" y="17106"/>
                    <a:pt x="13729" y="-36"/>
                    <a:pt x="37374" y="-36"/>
                  </a:cubicBezTo>
                  <a:close/>
                  <a:moveTo>
                    <a:pt x="33075" y="43545"/>
                  </a:moveTo>
                  <a:cubicBezTo>
                    <a:pt x="26986" y="43655"/>
                    <a:pt x="21263" y="46472"/>
                    <a:pt x="17464" y="51230"/>
                  </a:cubicBezTo>
                  <a:cubicBezTo>
                    <a:pt x="18189" y="58914"/>
                    <a:pt x="22515" y="67781"/>
                    <a:pt x="33800" y="67781"/>
                  </a:cubicBezTo>
                  <a:cubicBezTo>
                    <a:pt x="43016" y="67781"/>
                    <a:pt x="47960" y="61548"/>
                    <a:pt x="47960" y="55905"/>
                  </a:cubicBezTo>
                  <a:cubicBezTo>
                    <a:pt x="47960" y="47253"/>
                    <a:pt x="40867" y="43545"/>
                    <a:pt x="33075" y="43545"/>
                  </a:cubicBezTo>
                  <a:close/>
                </a:path>
              </a:pathLst>
            </a:custGeom>
            <a:solidFill>
              <a:srgbClr val="2093D7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470EE402-39B5-2AFE-7E33-4FAC8515AAEC}"/>
                </a:ext>
              </a:extLst>
            </p:cNvPr>
            <p:cNvSpPr/>
            <p:nvPr/>
          </p:nvSpPr>
          <p:spPr>
            <a:xfrm>
              <a:off x="10465997" y="6535296"/>
              <a:ext cx="66258" cy="82702"/>
            </a:xfrm>
            <a:custGeom>
              <a:avLst/>
              <a:gdLst>
                <a:gd name="connsiteX0" fmla="*/ 33075 w 66258"/>
                <a:gd name="connsiteY0" fmla="*/ -42 h 82702"/>
                <a:gd name="connsiteX1" fmla="*/ 66204 w 66258"/>
                <a:gd name="connsiteY1" fmla="*/ 41256 h 82702"/>
                <a:gd name="connsiteX2" fmla="*/ 33075 w 66258"/>
                <a:gd name="connsiteY2" fmla="*/ 82661 h 82702"/>
                <a:gd name="connsiteX3" fmla="*/ -55 w 66258"/>
                <a:gd name="connsiteY3" fmla="*/ 41256 h 82702"/>
                <a:gd name="connsiteX4" fmla="*/ 33075 w 66258"/>
                <a:gd name="connsiteY4" fmla="*/ -42 h 82702"/>
                <a:gd name="connsiteX5" fmla="*/ 33075 w 66258"/>
                <a:gd name="connsiteY5" fmla="*/ 15059 h 82702"/>
                <a:gd name="connsiteX6" fmla="*/ 17249 w 66258"/>
                <a:gd name="connsiteY6" fmla="*/ 41229 h 82702"/>
                <a:gd name="connsiteX7" fmla="*/ 33075 w 66258"/>
                <a:gd name="connsiteY7" fmla="*/ 67534 h 82702"/>
                <a:gd name="connsiteX8" fmla="*/ 48793 w 66258"/>
                <a:gd name="connsiteY8" fmla="*/ 41229 h 82702"/>
                <a:gd name="connsiteX9" fmla="*/ 33075 w 66258"/>
                <a:gd name="connsiteY9" fmla="*/ 15059 h 8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6258" h="82702">
                  <a:moveTo>
                    <a:pt x="33075" y="-42"/>
                  </a:moveTo>
                  <a:cubicBezTo>
                    <a:pt x="55886" y="-42"/>
                    <a:pt x="66204" y="20594"/>
                    <a:pt x="66204" y="41256"/>
                  </a:cubicBezTo>
                  <a:cubicBezTo>
                    <a:pt x="66204" y="61918"/>
                    <a:pt x="55913" y="82661"/>
                    <a:pt x="33075" y="82661"/>
                  </a:cubicBezTo>
                  <a:cubicBezTo>
                    <a:pt x="10236" y="82661"/>
                    <a:pt x="-55" y="61918"/>
                    <a:pt x="-55" y="41256"/>
                  </a:cubicBezTo>
                  <a:cubicBezTo>
                    <a:pt x="-55" y="20594"/>
                    <a:pt x="10182" y="-42"/>
                    <a:pt x="33075" y="-42"/>
                  </a:cubicBezTo>
                  <a:close/>
                  <a:moveTo>
                    <a:pt x="33075" y="15059"/>
                  </a:moveTo>
                  <a:cubicBezTo>
                    <a:pt x="21548" y="15059"/>
                    <a:pt x="17249" y="26478"/>
                    <a:pt x="17249" y="41229"/>
                  </a:cubicBezTo>
                  <a:cubicBezTo>
                    <a:pt x="17249" y="55980"/>
                    <a:pt x="21548" y="67534"/>
                    <a:pt x="33075" y="67534"/>
                  </a:cubicBezTo>
                  <a:cubicBezTo>
                    <a:pt x="44602" y="67534"/>
                    <a:pt x="48793" y="56007"/>
                    <a:pt x="48793" y="41229"/>
                  </a:cubicBezTo>
                  <a:cubicBezTo>
                    <a:pt x="48793" y="26451"/>
                    <a:pt x="44521" y="15059"/>
                    <a:pt x="33075" y="15059"/>
                  </a:cubicBezTo>
                  <a:close/>
                </a:path>
              </a:pathLst>
            </a:custGeom>
            <a:solidFill>
              <a:srgbClr val="2093D7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D2E79180-B663-849C-1609-1D870629E038}"/>
                </a:ext>
              </a:extLst>
            </p:cNvPr>
            <p:cNvSpPr/>
            <p:nvPr/>
          </p:nvSpPr>
          <p:spPr>
            <a:xfrm>
              <a:off x="10027174" y="6541019"/>
              <a:ext cx="45166" cy="70987"/>
            </a:xfrm>
            <a:custGeom>
              <a:avLst/>
              <a:gdLst>
                <a:gd name="connsiteX0" fmla="*/ -55 w 45166"/>
                <a:gd name="connsiteY0" fmla="*/ -42 h 70987"/>
                <a:gd name="connsiteX1" fmla="*/ 15126 w 45166"/>
                <a:gd name="connsiteY1" fmla="*/ -42 h 70987"/>
                <a:gd name="connsiteX2" fmla="*/ 15126 w 45166"/>
                <a:gd name="connsiteY2" fmla="*/ 57512 h 70987"/>
                <a:gd name="connsiteX3" fmla="*/ 45112 w 45166"/>
                <a:gd name="connsiteY3" fmla="*/ 57512 h 70987"/>
                <a:gd name="connsiteX4" fmla="*/ 45112 w 45166"/>
                <a:gd name="connsiteY4" fmla="*/ 70946 h 70987"/>
                <a:gd name="connsiteX5" fmla="*/ -55 w 45166"/>
                <a:gd name="connsiteY5" fmla="*/ 70946 h 70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166" h="70987">
                  <a:moveTo>
                    <a:pt x="-55" y="-42"/>
                  </a:moveTo>
                  <a:lnTo>
                    <a:pt x="15126" y="-42"/>
                  </a:lnTo>
                  <a:lnTo>
                    <a:pt x="15126" y="57512"/>
                  </a:lnTo>
                  <a:lnTo>
                    <a:pt x="45112" y="57512"/>
                  </a:lnTo>
                  <a:lnTo>
                    <a:pt x="45112" y="70946"/>
                  </a:lnTo>
                  <a:lnTo>
                    <a:pt x="-55" y="70946"/>
                  </a:lnTo>
                  <a:close/>
                </a:path>
              </a:pathLst>
            </a:custGeom>
            <a:solidFill>
              <a:schemeClr val="tx1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4E3DE30-36CD-B555-2E5C-C0BF18349B27}"/>
                </a:ext>
              </a:extLst>
            </p:cNvPr>
            <p:cNvSpPr/>
            <p:nvPr/>
          </p:nvSpPr>
          <p:spPr>
            <a:xfrm>
              <a:off x="10086581" y="6541019"/>
              <a:ext cx="50110" cy="70853"/>
            </a:xfrm>
            <a:custGeom>
              <a:avLst/>
              <a:gdLst>
                <a:gd name="connsiteX0" fmla="*/ -55 w 50110"/>
                <a:gd name="connsiteY0" fmla="*/ -42 h 70853"/>
                <a:gd name="connsiteX1" fmla="*/ 50056 w 50110"/>
                <a:gd name="connsiteY1" fmla="*/ -42 h 70853"/>
                <a:gd name="connsiteX2" fmla="*/ 50056 w 50110"/>
                <a:gd name="connsiteY2" fmla="*/ 12936 h 70853"/>
                <a:gd name="connsiteX3" fmla="*/ 15126 w 50110"/>
                <a:gd name="connsiteY3" fmla="*/ 12936 h 70853"/>
                <a:gd name="connsiteX4" fmla="*/ 15126 w 50110"/>
                <a:gd name="connsiteY4" fmla="*/ 28332 h 70853"/>
                <a:gd name="connsiteX5" fmla="*/ 49438 w 50110"/>
                <a:gd name="connsiteY5" fmla="*/ 28332 h 70853"/>
                <a:gd name="connsiteX6" fmla="*/ 49438 w 50110"/>
                <a:gd name="connsiteY6" fmla="*/ 41283 h 70853"/>
                <a:gd name="connsiteX7" fmla="*/ 15019 w 50110"/>
                <a:gd name="connsiteY7" fmla="*/ 41283 h 70853"/>
                <a:gd name="connsiteX8" fmla="*/ 15019 w 50110"/>
                <a:gd name="connsiteY8" fmla="*/ 57753 h 70853"/>
                <a:gd name="connsiteX9" fmla="*/ 49948 w 50110"/>
                <a:gd name="connsiteY9" fmla="*/ 57753 h 70853"/>
                <a:gd name="connsiteX10" fmla="*/ 49948 w 50110"/>
                <a:gd name="connsiteY10" fmla="*/ 70812 h 70853"/>
                <a:gd name="connsiteX11" fmla="*/ -55 w 50110"/>
                <a:gd name="connsiteY11" fmla="*/ 70812 h 7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110" h="70853">
                  <a:moveTo>
                    <a:pt x="-55" y="-42"/>
                  </a:moveTo>
                  <a:lnTo>
                    <a:pt x="50056" y="-42"/>
                  </a:lnTo>
                  <a:lnTo>
                    <a:pt x="50056" y="12936"/>
                  </a:lnTo>
                  <a:lnTo>
                    <a:pt x="15126" y="12936"/>
                  </a:lnTo>
                  <a:lnTo>
                    <a:pt x="15126" y="28332"/>
                  </a:lnTo>
                  <a:lnTo>
                    <a:pt x="49438" y="28332"/>
                  </a:lnTo>
                  <a:lnTo>
                    <a:pt x="49438" y="41283"/>
                  </a:lnTo>
                  <a:lnTo>
                    <a:pt x="15019" y="41283"/>
                  </a:lnTo>
                  <a:lnTo>
                    <a:pt x="15019" y="57753"/>
                  </a:lnTo>
                  <a:lnTo>
                    <a:pt x="49948" y="57753"/>
                  </a:lnTo>
                  <a:lnTo>
                    <a:pt x="49948" y="70812"/>
                  </a:lnTo>
                  <a:lnTo>
                    <a:pt x="-55" y="70812"/>
                  </a:lnTo>
                  <a:close/>
                </a:path>
              </a:pathLst>
            </a:custGeom>
            <a:solidFill>
              <a:schemeClr val="tx1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2C895D75-F0E3-C526-3D80-E48B6702F4D8}"/>
                </a:ext>
              </a:extLst>
            </p:cNvPr>
            <p:cNvSpPr/>
            <p:nvPr/>
          </p:nvSpPr>
          <p:spPr>
            <a:xfrm>
              <a:off x="10152356" y="6541019"/>
              <a:ext cx="63410" cy="70853"/>
            </a:xfrm>
            <a:custGeom>
              <a:avLst/>
              <a:gdLst>
                <a:gd name="connsiteX0" fmla="*/ 15019 w 63410"/>
                <a:gd name="connsiteY0" fmla="*/ 23227 h 70853"/>
                <a:gd name="connsiteX1" fmla="*/ 15019 w 63410"/>
                <a:gd name="connsiteY1" fmla="*/ 70812 h 70853"/>
                <a:gd name="connsiteX2" fmla="*/ -55 w 63410"/>
                <a:gd name="connsiteY2" fmla="*/ 70812 h 70853"/>
                <a:gd name="connsiteX3" fmla="*/ -55 w 63410"/>
                <a:gd name="connsiteY3" fmla="*/ -42 h 70853"/>
                <a:gd name="connsiteX4" fmla="*/ 15449 w 63410"/>
                <a:gd name="connsiteY4" fmla="*/ -42 h 70853"/>
                <a:gd name="connsiteX5" fmla="*/ 48256 w 63410"/>
                <a:gd name="connsiteY5" fmla="*/ 45877 h 70853"/>
                <a:gd name="connsiteX6" fmla="*/ 48256 w 63410"/>
                <a:gd name="connsiteY6" fmla="*/ -42 h 70853"/>
                <a:gd name="connsiteX7" fmla="*/ 63356 w 63410"/>
                <a:gd name="connsiteY7" fmla="*/ -42 h 70853"/>
                <a:gd name="connsiteX8" fmla="*/ 63356 w 63410"/>
                <a:gd name="connsiteY8" fmla="*/ 70812 h 70853"/>
                <a:gd name="connsiteX9" fmla="*/ 48820 w 63410"/>
                <a:gd name="connsiteY9" fmla="*/ 70812 h 7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410" h="70853">
                  <a:moveTo>
                    <a:pt x="15019" y="23227"/>
                  </a:moveTo>
                  <a:lnTo>
                    <a:pt x="15019" y="70812"/>
                  </a:lnTo>
                  <a:lnTo>
                    <a:pt x="-55" y="70812"/>
                  </a:lnTo>
                  <a:lnTo>
                    <a:pt x="-55" y="-42"/>
                  </a:lnTo>
                  <a:lnTo>
                    <a:pt x="15449" y="-42"/>
                  </a:lnTo>
                  <a:lnTo>
                    <a:pt x="48256" y="45877"/>
                  </a:lnTo>
                  <a:lnTo>
                    <a:pt x="48256" y="-42"/>
                  </a:lnTo>
                  <a:lnTo>
                    <a:pt x="63356" y="-42"/>
                  </a:lnTo>
                  <a:lnTo>
                    <a:pt x="63356" y="70812"/>
                  </a:lnTo>
                  <a:lnTo>
                    <a:pt x="48820" y="70812"/>
                  </a:lnTo>
                  <a:close/>
                </a:path>
              </a:pathLst>
            </a:custGeom>
            <a:solidFill>
              <a:schemeClr val="tx1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FE2286AE-0376-C893-ECE9-2A84EF0617EF}"/>
                </a:ext>
              </a:extLst>
            </p:cNvPr>
            <p:cNvSpPr/>
            <p:nvPr/>
          </p:nvSpPr>
          <p:spPr>
            <a:xfrm>
              <a:off x="10230249" y="6541019"/>
              <a:ext cx="65560" cy="70853"/>
            </a:xfrm>
            <a:custGeom>
              <a:avLst/>
              <a:gdLst>
                <a:gd name="connsiteX0" fmla="*/ -55 w 65560"/>
                <a:gd name="connsiteY0" fmla="*/ -42 h 70853"/>
                <a:gd name="connsiteX1" fmla="*/ 27889 w 65560"/>
                <a:gd name="connsiteY1" fmla="*/ -42 h 70853"/>
                <a:gd name="connsiteX2" fmla="*/ 65506 w 65560"/>
                <a:gd name="connsiteY2" fmla="*/ 35452 h 70853"/>
                <a:gd name="connsiteX3" fmla="*/ 27889 w 65560"/>
                <a:gd name="connsiteY3" fmla="*/ 70812 h 70853"/>
                <a:gd name="connsiteX4" fmla="*/ -55 w 65560"/>
                <a:gd name="connsiteY4" fmla="*/ 70812 h 70853"/>
                <a:gd name="connsiteX5" fmla="*/ 27889 w 65560"/>
                <a:gd name="connsiteY5" fmla="*/ 57512 h 70853"/>
                <a:gd name="connsiteX6" fmla="*/ 50077 w 65560"/>
                <a:gd name="connsiteY6" fmla="*/ 37405 h 70853"/>
                <a:gd name="connsiteX7" fmla="*/ 50083 w 65560"/>
                <a:gd name="connsiteY7" fmla="*/ 35452 h 70853"/>
                <a:gd name="connsiteX8" fmla="*/ 27889 w 65560"/>
                <a:gd name="connsiteY8" fmla="*/ 13232 h 70853"/>
                <a:gd name="connsiteX9" fmla="*/ 15046 w 65560"/>
                <a:gd name="connsiteY9" fmla="*/ 13232 h 70853"/>
                <a:gd name="connsiteX10" fmla="*/ 15046 w 65560"/>
                <a:gd name="connsiteY10" fmla="*/ 57512 h 7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560" h="70853">
                  <a:moveTo>
                    <a:pt x="-55" y="-42"/>
                  </a:moveTo>
                  <a:lnTo>
                    <a:pt x="27889" y="-42"/>
                  </a:lnTo>
                  <a:cubicBezTo>
                    <a:pt x="50083" y="-42"/>
                    <a:pt x="65506" y="14091"/>
                    <a:pt x="65506" y="35452"/>
                  </a:cubicBezTo>
                  <a:cubicBezTo>
                    <a:pt x="65506" y="56813"/>
                    <a:pt x="50110" y="70812"/>
                    <a:pt x="27889" y="70812"/>
                  </a:cubicBezTo>
                  <a:lnTo>
                    <a:pt x="-55" y="70812"/>
                  </a:lnTo>
                  <a:close/>
                  <a:moveTo>
                    <a:pt x="27889" y="57512"/>
                  </a:moveTo>
                  <a:cubicBezTo>
                    <a:pt x="39569" y="58086"/>
                    <a:pt x="49502" y="49084"/>
                    <a:pt x="50077" y="37405"/>
                  </a:cubicBezTo>
                  <a:cubicBezTo>
                    <a:pt x="50110" y="36755"/>
                    <a:pt x="50110" y="36103"/>
                    <a:pt x="50083" y="35452"/>
                  </a:cubicBezTo>
                  <a:cubicBezTo>
                    <a:pt x="50083" y="22904"/>
                    <a:pt x="42425" y="13232"/>
                    <a:pt x="27889" y="13232"/>
                  </a:cubicBezTo>
                  <a:lnTo>
                    <a:pt x="15046" y="13232"/>
                  </a:lnTo>
                  <a:lnTo>
                    <a:pt x="15046" y="57512"/>
                  </a:lnTo>
                  <a:close/>
                </a:path>
              </a:pathLst>
            </a:custGeom>
            <a:solidFill>
              <a:schemeClr val="tx1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05512940-0E0E-7AF1-2A0D-E0C12C371E50}"/>
                </a:ext>
              </a:extLst>
            </p:cNvPr>
            <p:cNvSpPr/>
            <p:nvPr/>
          </p:nvSpPr>
          <p:spPr>
            <a:xfrm>
              <a:off x="9946057" y="6541019"/>
              <a:ext cx="67081" cy="70987"/>
            </a:xfrm>
            <a:custGeom>
              <a:avLst/>
              <a:gdLst>
                <a:gd name="connsiteX0" fmla="*/ 53415 w 67081"/>
                <a:gd name="connsiteY0" fmla="*/ 34270 h 70987"/>
                <a:gd name="connsiteX1" fmla="*/ 65640 w 67081"/>
                <a:gd name="connsiteY1" fmla="*/ 18014 h 70987"/>
                <a:gd name="connsiteX2" fmla="*/ 45220 w 67081"/>
                <a:gd name="connsiteY2" fmla="*/ -42 h 70987"/>
                <a:gd name="connsiteX3" fmla="*/ -55 w 67081"/>
                <a:gd name="connsiteY3" fmla="*/ -42 h 70987"/>
                <a:gd name="connsiteX4" fmla="*/ 8006 w 67081"/>
                <a:gd name="connsiteY4" fmla="*/ 9147 h 70987"/>
                <a:gd name="connsiteX5" fmla="*/ 8006 w 67081"/>
                <a:gd name="connsiteY5" fmla="*/ 70946 h 70987"/>
                <a:gd name="connsiteX6" fmla="*/ 46429 w 67081"/>
                <a:gd name="connsiteY6" fmla="*/ 70946 h 70987"/>
                <a:gd name="connsiteX7" fmla="*/ 67010 w 67081"/>
                <a:gd name="connsiteY7" fmla="*/ 51815 h 70987"/>
                <a:gd name="connsiteX8" fmla="*/ 53415 w 67081"/>
                <a:gd name="connsiteY8" fmla="*/ 34270 h 70987"/>
                <a:gd name="connsiteX9" fmla="*/ 23026 w 67081"/>
                <a:gd name="connsiteY9" fmla="*/ 12775 h 70987"/>
                <a:gd name="connsiteX10" fmla="*/ 41834 w 67081"/>
                <a:gd name="connsiteY10" fmla="*/ 12775 h 70987"/>
                <a:gd name="connsiteX11" fmla="*/ 50098 w 67081"/>
                <a:gd name="connsiteY11" fmla="*/ 20122 h 70987"/>
                <a:gd name="connsiteX12" fmla="*/ 42750 w 67081"/>
                <a:gd name="connsiteY12" fmla="*/ 28386 h 70987"/>
                <a:gd name="connsiteX13" fmla="*/ 41834 w 67081"/>
                <a:gd name="connsiteY13" fmla="*/ 28386 h 70987"/>
                <a:gd name="connsiteX14" fmla="*/ 23026 w 67081"/>
                <a:gd name="connsiteY14" fmla="*/ 28386 h 70987"/>
                <a:gd name="connsiteX15" fmla="*/ 42506 w 67081"/>
                <a:gd name="connsiteY15" fmla="*/ 57941 h 70987"/>
                <a:gd name="connsiteX16" fmla="*/ 23026 w 67081"/>
                <a:gd name="connsiteY16" fmla="*/ 57941 h 70987"/>
                <a:gd name="connsiteX17" fmla="*/ 23026 w 67081"/>
                <a:gd name="connsiteY17" fmla="*/ 41283 h 70987"/>
                <a:gd name="connsiteX18" fmla="*/ 42506 w 67081"/>
                <a:gd name="connsiteY18" fmla="*/ 41283 h 70987"/>
                <a:gd name="connsiteX19" fmla="*/ 51597 w 67081"/>
                <a:gd name="connsiteY19" fmla="*/ 48654 h 70987"/>
                <a:gd name="connsiteX20" fmla="*/ 51641 w 67081"/>
                <a:gd name="connsiteY20" fmla="*/ 49558 h 70987"/>
                <a:gd name="connsiteX21" fmla="*/ 42533 w 67081"/>
                <a:gd name="connsiteY21" fmla="*/ 57941 h 70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7081" h="70987">
                  <a:moveTo>
                    <a:pt x="53415" y="34270"/>
                  </a:moveTo>
                  <a:cubicBezTo>
                    <a:pt x="60919" y="32573"/>
                    <a:pt x="66092" y="25694"/>
                    <a:pt x="65640" y="18014"/>
                  </a:cubicBezTo>
                  <a:cubicBezTo>
                    <a:pt x="65640" y="8556"/>
                    <a:pt x="58735" y="-42"/>
                    <a:pt x="45220" y="-42"/>
                  </a:cubicBezTo>
                  <a:lnTo>
                    <a:pt x="-55" y="-42"/>
                  </a:lnTo>
                  <a:lnTo>
                    <a:pt x="8006" y="9147"/>
                  </a:lnTo>
                  <a:lnTo>
                    <a:pt x="8006" y="70946"/>
                  </a:lnTo>
                  <a:lnTo>
                    <a:pt x="46429" y="70946"/>
                  </a:lnTo>
                  <a:cubicBezTo>
                    <a:pt x="59863" y="70946"/>
                    <a:pt x="67010" y="62429"/>
                    <a:pt x="67010" y="51815"/>
                  </a:cubicBezTo>
                  <a:cubicBezTo>
                    <a:pt x="67376" y="43430"/>
                    <a:pt x="61626" y="36009"/>
                    <a:pt x="53415" y="34270"/>
                  </a:cubicBezTo>
                  <a:close/>
                  <a:moveTo>
                    <a:pt x="23026" y="12775"/>
                  </a:moveTo>
                  <a:lnTo>
                    <a:pt x="41834" y="12775"/>
                  </a:lnTo>
                  <a:cubicBezTo>
                    <a:pt x="46145" y="12522"/>
                    <a:pt x="49844" y="15811"/>
                    <a:pt x="50098" y="20122"/>
                  </a:cubicBezTo>
                  <a:cubicBezTo>
                    <a:pt x="50351" y="24433"/>
                    <a:pt x="47061" y="28133"/>
                    <a:pt x="42750" y="28386"/>
                  </a:cubicBezTo>
                  <a:cubicBezTo>
                    <a:pt x="42445" y="28404"/>
                    <a:pt x="42139" y="28404"/>
                    <a:pt x="41834" y="28386"/>
                  </a:cubicBezTo>
                  <a:lnTo>
                    <a:pt x="23026" y="28386"/>
                  </a:lnTo>
                  <a:close/>
                  <a:moveTo>
                    <a:pt x="42506" y="57941"/>
                  </a:moveTo>
                  <a:lnTo>
                    <a:pt x="23026" y="57941"/>
                  </a:lnTo>
                  <a:lnTo>
                    <a:pt x="23026" y="41283"/>
                  </a:lnTo>
                  <a:lnTo>
                    <a:pt x="42506" y="41283"/>
                  </a:lnTo>
                  <a:cubicBezTo>
                    <a:pt x="47051" y="40808"/>
                    <a:pt x="51122" y="44108"/>
                    <a:pt x="51597" y="48654"/>
                  </a:cubicBezTo>
                  <a:cubicBezTo>
                    <a:pt x="51628" y="48954"/>
                    <a:pt x="51643" y="49256"/>
                    <a:pt x="51641" y="49558"/>
                  </a:cubicBezTo>
                  <a:cubicBezTo>
                    <a:pt x="51641" y="54663"/>
                    <a:pt x="48256" y="57941"/>
                    <a:pt x="42533" y="57941"/>
                  </a:cubicBezTo>
                  <a:close/>
                </a:path>
              </a:pathLst>
            </a:custGeom>
            <a:solidFill>
              <a:schemeClr val="tx1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34154DB1-9A2E-6520-45AE-1A5BC17664DE}"/>
                </a:ext>
              </a:extLst>
            </p:cNvPr>
            <p:cNvSpPr/>
            <p:nvPr/>
          </p:nvSpPr>
          <p:spPr>
            <a:xfrm>
              <a:off x="9939179" y="6541019"/>
              <a:ext cx="29528" cy="28454"/>
            </a:xfrm>
            <a:custGeom>
              <a:avLst/>
              <a:gdLst>
                <a:gd name="connsiteX0" fmla="*/ 29529 w 29528"/>
                <a:gd name="connsiteY0" fmla="*/ 0 h 28454"/>
                <a:gd name="connsiteX1" fmla="*/ 0 w 29528"/>
                <a:gd name="connsiteY1" fmla="*/ 0 h 28454"/>
                <a:gd name="connsiteX2" fmla="*/ 29529 w 29528"/>
                <a:gd name="connsiteY2" fmla="*/ 28454 h 28454"/>
                <a:gd name="connsiteX3" fmla="*/ 29529 w 29528"/>
                <a:gd name="connsiteY3" fmla="*/ 0 h 28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528" h="28454">
                  <a:moveTo>
                    <a:pt x="29529" y="0"/>
                  </a:moveTo>
                  <a:lnTo>
                    <a:pt x="0" y="0"/>
                  </a:lnTo>
                  <a:lnTo>
                    <a:pt x="29529" y="28454"/>
                  </a:lnTo>
                  <a:lnTo>
                    <a:pt x="29529" y="0"/>
                  </a:lnTo>
                  <a:close/>
                </a:path>
              </a:pathLst>
            </a:custGeom>
            <a:solidFill>
              <a:srgbClr val="52B8E5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6EBC1DCD-9570-8469-B1AB-D10E604E5360}"/>
                </a:ext>
              </a:extLst>
            </p:cNvPr>
            <p:cNvSpPr/>
            <p:nvPr/>
          </p:nvSpPr>
          <p:spPr>
            <a:xfrm>
              <a:off x="9939635" y="6541019"/>
              <a:ext cx="29528" cy="28454"/>
            </a:xfrm>
            <a:custGeom>
              <a:avLst/>
              <a:gdLst>
                <a:gd name="connsiteX0" fmla="*/ 29529 w 29528"/>
                <a:gd name="connsiteY0" fmla="*/ 0 h 28454"/>
                <a:gd name="connsiteX1" fmla="*/ 0 w 29528"/>
                <a:gd name="connsiteY1" fmla="*/ 0 h 28454"/>
                <a:gd name="connsiteX2" fmla="*/ 29529 w 29528"/>
                <a:gd name="connsiteY2" fmla="*/ 28454 h 28454"/>
                <a:gd name="connsiteX3" fmla="*/ 29529 w 29528"/>
                <a:gd name="connsiteY3" fmla="*/ 0 h 28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528" h="28454">
                  <a:moveTo>
                    <a:pt x="29529" y="0"/>
                  </a:moveTo>
                  <a:lnTo>
                    <a:pt x="0" y="0"/>
                  </a:lnTo>
                  <a:lnTo>
                    <a:pt x="29529" y="28454"/>
                  </a:lnTo>
                  <a:lnTo>
                    <a:pt x="29529" y="0"/>
                  </a:lnTo>
                  <a:close/>
                </a:path>
              </a:pathLst>
            </a:custGeom>
            <a:solidFill>
              <a:srgbClr val="2093D7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453CB7FB-E986-7C05-A713-185430C6506D}"/>
              </a:ext>
            </a:extLst>
          </p:cNvPr>
          <p:cNvSpPr txBox="1"/>
          <p:nvPr userDrawn="1"/>
        </p:nvSpPr>
        <p:spPr>
          <a:xfrm>
            <a:off x="10557164" y="6477895"/>
            <a:ext cx="1414703" cy="2023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b="0" i="0">
                <a:solidFill>
                  <a:schemeClr val="tx1"/>
                </a:solidFill>
                <a:effectLst/>
                <a:latin typeface="+mn-lt"/>
              </a:rPr>
              <a:t>Copyright 2023 Blend360.</a:t>
            </a:r>
            <a:endParaRPr lang="en-IN" sz="70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56968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5"/>
          </p:nvPr>
        </p:nvSpPr>
        <p:spPr>
          <a:xfrm>
            <a:off x="5074682" y="0"/>
            <a:ext cx="7130634" cy="6858000"/>
          </a:xfrm>
          <a:custGeom>
            <a:avLst/>
            <a:gdLst>
              <a:gd name="connsiteX0" fmla="*/ 4076915 w 14255696"/>
              <a:gd name="connsiteY0" fmla="*/ 1625600 h 13716000"/>
              <a:gd name="connsiteX1" fmla="*/ 4102046 w 14255696"/>
              <a:gd name="connsiteY1" fmla="*/ 1665723 h 13716000"/>
              <a:gd name="connsiteX2" fmla="*/ 4102046 w 14255696"/>
              <a:gd name="connsiteY2" fmla="*/ 1625600 h 13716000"/>
              <a:gd name="connsiteX3" fmla="*/ 0 w 14255696"/>
              <a:gd name="connsiteY3" fmla="*/ 0 h 13716000"/>
              <a:gd name="connsiteX4" fmla="*/ 2578046 w 14255696"/>
              <a:gd name="connsiteY4" fmla="*/ 0 h 13716000"/>
              <a:gd name="connsiteX5" fmla="*/ 14255696 w 14255696"/>
              <a:gd name="connsiteY5" fmla="*/ 0 h 13716000"/>
              <a:gd name="connsiteX6" fmla="*/ 14255696 w 14255696"/>
              <a:gd name="connsiteY6" fmla="*/ 13716000 h 13716000"/>
              <a:gd name="connsiteX7" fmla="*/ 2823040 w 14255696"/>
              <a:gd name="connsiteY7" fmla="*/ 13715999 h 13716000"/>
              <a:gd name="connsiteX8" fmla="*/ 2578046 w 14255696"/>
              <a:gd name="connsiteY8" fmla="*/ 13715999 h 13716000"/>
              <a:gd name="connsiteX9" fmla="*/ 178996 w 14255696"/>
              <a:gd name="connsiteY9" fmla="*/ 13715999 h 13716000"/>
              <a:gd name="connsiteX10" fmla="*/ 202120 w 14255696"/>
              <a:gd name="connsiteY10" fmla="*/ 13710319 h 13716000"/>
              <a:gd name="connsiteX11" fmla="*/ 4059278 w 14255696"/>
              <a:gd name="connsiteY11" fmla="*/ 6666167 h 13716000"/>
              <a:gd name="connsiteX12" fmla="*/ 98188 w 14255696"/>
              <a:gd name="connsiteY12" fmla="*/ 24318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4255696" h="13716000">
                <a:moveTo>
                  <a:pt x="4076915" y="1625600"/>
                </a:moveTo>
                <a:lnTo>
                  <a:pt x="4102046" y="1665723"/>
                </a:lnTo>
                <a:lnTo>
                  <a:pt x="4102046" y="1625600"/>
                </a:lnTo>
                <a:close/>
                <a:moveTo>
                  <a:pt x="0" y="0"/>
                </a:moveTo>
                <a:lnTo>
                  <a:pt x="2578046" y="0"/>
                </a:lnTo>
                <a:lnTo>
                  <a:pt x="14255696" y="0"/>
                </a:lnTo>
                <a:lnTo>
                  <a:pt x="14255696" y="13716000"/>
                </a:lnTo>
                <a:lnTo>
                  <a:pt x="2823040" y="13715999"/>
                </a:lnTo>
                <a:lnTo>
                  <a:pt x="2578046" y="13715999"/>
                </a:lnTo>
                <a:lnTo>
                  <a:pt x="178996" y="13715999"/>
                </a:lnTo>
                <a:lnTo>
                  <a:pt x="202120" y="13710319"/>
                </a:lnTo>
                <a:cubicBezTo>
                  <a:pt x="2491786" y="12987451"/>
                  <a:pt x="4133490" y="10049963"/>
                  <a:pt x="4059278" y="6666167"/>
                </a:cubicBezTo>
                <a:cubicBezTo>
                  <a:pt x="3986798" y="3361240"/>
                  <a:pt x="2304610" y="650391"/>
                  <a:pt x="98188" y="2431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>
            <a:no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Calibri" panose="020F0502020204030204" pitchFamily="34" charset="0"/>
                <a:ea typeface="Open Sans Light" charset="0"/>
                <a:cs typeface="Calibri" panose="020F0502020204030204" pitchFamily="34" charset="0"/>
              </a:defRPr>
            </a:lvl1pPr>
          </a:lstStyle>
          <a:p>
            <a:endParaRPr lang="en-US"/>
          </a:p>
        </p:txBody>
      </p:sp>
      <p:sp>
        <p:nvSpPr>
          <p:cNvPr id="5" name="object 11">
            <a:extLst>
              <a:ext uri="{FF2B5EF4-FFF2-40B4-BE49-F238E27FC236}">
                <a16:creationId xmlns:a16="http://schemas.microsoft.com/office/drawing/2014/main" id="{C476DD51-FE81-B742-AE62-1986BE724FA3}"/>
              </a:ext>
            </a:extLst>
          </p:cNvPr>
          <p:cNvSpPr/>
          <p:nvPr userDrawn="1"/>
        </p:nvSpPr>
        <p:spPr>
          <a:xfrm>
            <a:off x="424401" y="5976909"/>
            <a:ext cx="1404638" cy="596084"/>
          </a:xfrm>
          <a:prstGeom prst="rect">
            <a:avLst/>
          </a:pr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800" b="0" i="0">
              <a:latin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5A77DC6-C995-334E-B014-2F53B717C728}"/>
              </a:ext>
            </a:extLst>
          </p:cNvPr>
          <p:cNvSpPr/>
          <p:nvPr userDrawn="1"/>
        </p:nvSpPr>
        <p:spPr>
          <a:xfrm>
            <a:off x="293952" y="5666014"/>
            <a:ext cx="3886706" cy="96338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C9357C2-F4AC-3A4A-B21F-2753E897DBE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44850" y="5922964"/>
            <a:ext cx="3831137" cy="244475"/>
          </a:xfrm>
          <a:prstGeom prst="rect">
            <a:avLst/>
          </a:prstGeom>
        </p:spPr>
        <p:txBody>
          <a:bodyPr/>
          <a:lstStyle>
            <a:lvl1pPr>
              <a:buFont typeface="Arial" panose="020B0604020202020204" pitchFamily="34" charset="0"/>
              <a:buNone/>
              <a:defRPr sz="1400" b="0" i="0">
                <a:solidFill>
                  <a:schemeClr val="bg1"/>
                </a:solidFill>
                <a:latin typeface="Calibri" panose="020F0502020204030204" pitchFamily="34" charset="0"/>
              </a:defRPr>
            </a:lvl1pPr>
            <a:lvl2pPr>
              <a:defRPr sz="1400">
                <a:latin typeface="Proxima Nova Rg" panose="02000506030000020004" pitchFamily="2" charset="0"/>
              </a:defRPr>
            </a:lvl2pPr>
            <a:lvl3pPr>
              <a:defRPr sz="1400">
                <a:latin typeface="Proxima Nova Rg" panose="02000506030000020004" pitchFamily="2" charset="0"/>
              </a:defRPr>
            </a:lvl3pPr>
            <a:lvl4pPr>
              <a:defRPr sz="1400">
                <a:latin typeface="Proxima Nova Rg" panose="02000506030000020004" pitchFamily="2" charset="0"/>
              </a:defRPr>
            </a:lvl4pPr>
            <a:lvl5pPr>
              <a:defRPr sz="1400">
                <a:latin typeface="Proxima Nova Rg" panose="02000506030000020004" pitchFamily="2" charset="0"/>
              </a:defRPr>
            </a:lvl5pPr>
          </a:lstStyle>
          <a:p>
            <a:pPr lvl="0"/>
            <a:r>
              <a:rPr lang="en-US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637665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Cov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5"/>
          </p:nvPr>
        </p:nvSpPr>
        <p:spPr>
          <a:xfrm>
            <a:off x="5074682" y="0"/>
            <a:ext cx="7130634" cy="6858000"/>
          </a:xfrm>
          <a:custGeom>
            <a:avLst/>
            <a:gdLst>
              <a:gd name="connsiteX0" fmla="*/ 4076915 w 14255696"/>
              <a:gd name="connsiteY0" fmla="*/ 1625600 h 13716000"/>
              <a:gd name="connsiteX1" fmla="*/ 4102046 w 14255696"/>
              <a:gd name="connsiteY1" fmla="*/ 1665723 h 13716000"/>
              <a:gd name="connsiteX2" fmla="*/ 4102046 w 14255696"/>
              <a:gd name="connsiteY2" fmla="*/ 1625600 h 13716000"/>
              <a:gd name="connsiteX3" fmla="*/ 0 w 14255696"/>
              <a:gd name="connsiteY3" fmla="*/ 0 h 13716000"/>
              <a:gd name="connsiteX4" fmla="*/ 2578046 w 14255696"/>
              <a:gd name="connsiteY4" fmla="*/ 0 h 13716000"/>
              <a:gd name="connsiteX5" fmla="*/ 14255696 w 14255696"/>
              <a:gd name="connsiteY5" fmla="*/ 0 h 13716000"/>
              <a:gd name="connsiteX6" fmla="*/ 14255696 w 14255696"/>
              <a:gd name="connsiteY6" fmla="*/ 13716000 h 13716000"/>
              <a:gd name="connsiteX7" fmla="*/ 2823040 w 14255696"/>
              <a:gd name="connsiteY7" fmla="*/ 13715999 h 13716000"/>
              <a:gd name="connsiteX8" fmla="*/ 2578046 w 14255696"/>
              <a:gd name="connsiteY8" fmla="*/ 13715999 h 13716000"/>
              <a:gd name="connsiteX9" fmla="*/ 178996 w 14255696"/>
              <a:gd name="connsiteY9" fmla="*/ 13715999 h 13716000"/>
              <a:gd name="connsiteX10" fmla="*/ 202120 w 14255696"/>
              <a:gd name="connsiteY10" fmla="*/ 13710319 h 13716000"/>
              <a:gd name="connsiteX11" fmla="*/ 4059278 w 14255696"/>
              <a:gd name="connsiteY11" fmla="*/ 6666167 h 13716000"/>
              <a:gd name="connsiteX12" fmla="*/ 98188 w 14255696"/>
              <a:gd name="connsiteY12" fmla="*/ 24318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4255696" h="13716000">
                <a:moveTo>
                  <a:pt x="4076915" y="1625600"/>
                </a:moveTo>
                <a:lnTo>
                  <a:pt x="4102046" y="1665723"/>
                </a:lnTo>
                <a:lnTo>
                  <a:pt x="4102046" y="1625600"/>
                </a:lnTo>
                <a:close/>
                <a:moveTo>
                  <a:pt x="0" y="0"/>
                </a:moveTo>
                <a:lnTo>
                  <a:pt x="2578046" y="0"/>
                </a:lnTo>
                <a:lnTo>
                  <a:pt x="14255696" y="0"/>
                </a:lnTo>
                <a:lnTo>
                  <a:pt x="14255696" y="13716000"/>
                </a:lnTo>
                <a:lnTo>
                  <a:pt x="2823040" y="13715999"/>
                </a:lnTo>
                <a:lnTo>
                  <a:pt x="2578046" y="13715999"/>
                </a:lnTo>
                <a:lnTo>
                  <a:pt x="178996" y="13715999"/>
                </a:lnTo>
                <a:lnTo>
                  <a:pt x="202120" y="13710319"/>
                </a:lnTo>
                <a:cubicBezTo>
                  <a:pt x="2491786" y="12987451"/>
                  <a:pt x="4133490" y="10049963"/>
                  <a:pt x="4059278" y="6666167"/>
                </a:cubicBezTo>
                <a:cubicBezTo>
                  <a:pt x="3986798" y="3361240"/>
                  <a:pt x="2304610" y="650391"/>
                  <a:pt x="98188" y="2431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>
            <a:no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Calibri" panose="020F0502020204030204" pitchFamily="34" charset="0"/>
                <a:ea typeface="Open Sans Light" charset="0"/>
                <a:cs typeface="Calibri" panose="020F0502020204030204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C9357C2-F4AC-3A4A-B21F-2753E897DBE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44850" y="5922964"/>
            <a:ext cx="3831137" cy="244475"/>
          </a:xfrm>
          <a:prstGeom prst="rect">
            <a:avLst/>
          </a:prstGeom>
        </p:spPr>
        <p:txBody>
          <a:bodyPr/>
          <a:lstStyle>
            <a:lvl1pPr>
              <a:buFont typeface="Arial" panose="020B0604020202020204" pitchFamily="34" charset="0"/>
              <a:buNone/>
              <a:defRPr sz="1400" b="0" i="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>
              <a:defRPr sz="1400">
                <a:latin typeface="Proxima Nova Rg" panose="02000506030000020004" pitchFamily="2" charset="0"/>
              </a:defRPr>
            </a:lvl2pPr>
            <a:lvl3pPr>
              <a:defRPr sz="1400">
                <a:latin typeface="Proxima Nova Rg" panose="02000506030000020004" pitchFamily="2" charset="0"/>
              </a:defRPr>
            </a:lvl3pPr>
            <a:lvl4pPr>
              <a:defRPr sz="1400">
                <a:latin typeface="Proxima Nova Rg" panose="02000506030000020004" pitchFamily="2" charset="0"/>
              </a:defRPr>
            </a:lvl4pPr>
            <a:lvl5pPr>
              <a:defRPr sz="1400">
                <a:latin typeface="Proxima Nova Rg" panose="02000506030000020004" pitchFamily="2" charset="0"/>
              </a:defRPr>
            </a:lvl5pPr>
          </a:lstStyle>
          <a:p>
            <a:pPr lvl="0"/>
            <a:r>
              <a:rPr lang="en-US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2742590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15A08-14AD-4A66-8B67-CE37E463D4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9062" y="1328688"/>
            <a:ext cx="6743349" cy="1325563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A9F2932-0D4B-41ED-8339-6EFD7CAEEE9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78691" y="2989264"/>
            <a:ext cx="6173004" cy="29305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Calibri" panose="020F0502020204030204" pitchFamily="34" charset="0"/>
              </a:defRPr>
            </a:lvl1pPr>
            <a:lvl2pPr>
              <a:defRPr b="0" i="0">
                <a:latin typeface="Calibri" panose="020F0502020204030204" pitchFamily="34" charset="0"/>
              </a:defRPr>
            </a:lvl2pPr>
            <a:lvl3pPr>
              <a:defRPr b="0" i="0">
                <a:latin typeface="Calibri" panose="020F0502020204030204" pitchFamily="34" charset="0"/>
              </a:defRPr>
            </a:lvl3pPr>
            <a:lvl4pPr>
              <a:defRPr b="0" i="0">
                <a:latin typeface="Calibri" panose="020F0502020204030204" pitchFamily="34" charset="0"/>
              </a:defRPr>
            </a:lvl4pPr>
            <a:lvl5pPr>
              <a:defRPr b="0" i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46754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0713" y="685800"/>
            <a:ext cx="10983195" cy="664536"/>
          </a:xfrm>
          <a:prstGeom prst="rect">
            <a:avLst/>
          </a:prstGeom>
        </p:spPr>
        <p:txBody>
          <a:bodyPr lIns="0" tIns="0" rIns="0" bIns="0"/>
          <a:lstStyle>
            <a:lvl1pPr>
              <a:defRPr sz="3200" b="0" i="0">
                <a:latin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6A94D3-9DBF-BE48-84DA-990636327BFF}"/>
              </a:ext>
            </a:extLst>
          </p:cNvPr>
          <p:cNvSpPr txBox="1"/>
          <p:nvPr userDrawn="1"/>
        </p:nvSpPr>
        <p:spPr>
          <a:xfrm>
            <a:off x="538689" y="-388307"/>
            <a:ext cx="0" cy="0"/>
          </a:xfrm>
          <a:prstGeom prst="rect">
            <a:avLst/>
          </a:prstGeom>
        </p:spPr>
        <p:txBody>
          <a:bodyPr vert="horz"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oxima Nova Rg" panose="02000506030000020004" pitchFamily="2" charset="77"/>
              <a:ea typeface="nevis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7528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AAABCF50-F290-4955-B8A6-47F3BE89C1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35633" y="6356351"/>
            <a:ext cx="8196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fld id="{38310BF7-C8F2-46EA-8B7F-13188B1D480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224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70DC0BEA-984E-D93C-D877-E2A90CDA90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39179" y="6473337"/>
            <a:ext cx="617985" cy="20689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8588147-F459-A76A-DA01-07C2C82EC887}"/>
              </a:ext>
            </a:extLst>
          </p:cNvPr>
          <p:cNvSpPr txBox="1"/>
          <p:nvPr userDrawn="1"/>
        </p:nvSpPr>
        <p:spPr>
          <a:xfrm>
            <a:off x="10557164" y="6477895"/>
            <a:ext cx="1414703" cy="2023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b="0" i="0">
                <a:solidFill>
                  <a:schemeClr val="accent6"/>
                </a:solidFill>
                <a:effectLst/>
                <a:latin typeface="+mn-lt"/>
              </a:rPr>
              <a:t>Copyright 2023 Blend360.</a:t>
            </a:r>
            <a:endParaRPr lang="en-IN" sz="700">
              <a:solidFill>
                <a:schemeClr val="accent6"/>
              </a:solidFill>
              <a:latin typeface="+mn-l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3184865-9CAB-DBC7-2098-1A1F00189F59}"/>
              </a:ext>
            </a:extLst>
          </p:cNvPr>
          <p:cNvSpPr/>
          <p:nvPr userDrawn="1"/>
        </p:nvSpPr>
        <p:spPr>
          <a:xfrm>
            <a:off x="0" y="0"/>
            <a:ext cx="5902036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D16BDBA-67F7-228C-456D-9D23F4BDF07F}"/>
              </a:ext>
            </a:extLst>
          </p:cNvPr>
          <p:cNvSpPr/>
          <p:nvPr userDrawn="1"/>
        </p:nvSpPr>
        <p:spPr>
          <a:xfrm flipV="1">
            <a:off x="1090500" y="1159429"/>
            <a:ext cx="452581" cy="502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9" name="Title 5">
            <a:extLst>
              <a:ext uri="{FF2B5EF4-FFF2-40B4-BE49-F238E27FC236}">
                <a16:creationId xmlns:a16="http://schemas.microsoft.com/office/drawing/2014/main" id="{ABD6D036-0303-92E3-0B0C-543A35F51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33845"/>
            <a:ext cx="3860549" cy="132556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749773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5614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6096795" y="0"/>
            <a:ext cx="4877435" cy="6858000"/>
          </a:xfrm>
          <a:custGeom>
            <a:avLst/>
            <a:gdLst>
              <a:gd name="connsiteX0" fmla="*/ 0 w 4876800"/>
              <a:gd name="connsiteY0" fmla="*/ 0 h 6858000"/>
              <a:gd name="connsiteX1" fmla="*/ 4876800 w 4876800"/>
              <a:gd name="connsiteY1" fmla="*/ 0 h 6858000"/>
              <a:gd name="connsiteX2" fmla="*/ 4876800 w 4876800"/>
              <a:gd name="connsiteY2" fmla="*/ 6858000 h 6858000"/>
              <a:gd name="connsiteX3" fmla="*/ 0 w 48768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6858000">
                <a:moveTo>
                  <a:pt x="0" y="0"/>
                </a:moveTo>
                <a:lnTo>
                  <a:pt x="4876800" y="0"/>
                </a:lnTo>
                <a:lnTo>
                  <a:pt x="4876800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 b="0" i="0">
                <a:latin typeface="Calibri" panose="020F050202020403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608337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5"/>
          </p:nvPr>
        </p:nvSpPr>
        <p:spPr>
          <a:xfrm>
            <a:off x="5074682" y="0"/>
            <a:ext cx="7130634" cy="6858000"/>
          </a:xfrm>
          <a:custGeom>
            <a:avLst/>
            <a:gdLst>
              <a:gd name="connsiteX0" fmla="*/ 4076915 w 14255696"/>
              <a:gd name="connsiteY0" fmla="*/ 1625600 h 13716000"/>
              <a:gd name="connsiteX1" fmla="*/ 4102046 w 14255696"/>
              <a:gd name="connsiteY1" fmla="*/ 1665723 h 13716000"/>
              <a:gd name="connsiteX2" fmla="*/ 4102046 w 14255696"/>
              <a:gd name="connsiteY2" fmla="*/ 1625600 h 13716000"/>
              <a:gd name="connsiteX3" fmla="*/ 0 w 14255696"/>
              <a:gd name="connsiteY3" fmla="*/ 0 h 13716000"/>
              <a:gd name="connsiteX4" fmla="*/ 2578046 w 14255696"/>
              <a:gd name="connsiteY4" fmla="*/ 0 h 13716000"/>
              <a:gd name="connsiteX5" fmla="*/ 14255696 w 14255696"/>
              <a:gd name="connsiteY5" fmla="*/ 0 h 13716000"/>
              <a:gd name="connsiteX6" fmla="*/ 14255696 w 14255696"/>
              <a:gd name="connsiteY6" fmla="*/ 13716000 h 13716000"/>
              <a:gd name="connsiteX7" fmla="*/ 2823040 w 14255696"/>
              <a:gd name="connsiteY7" fmla="*/ 13715999 h 13716000"/>
              <a:gd name="connsiteX8" fmla="*/ 2578046 w 14255696"/>
              <a:gd name="connsiteY8" fmla="*/ 13715999 h 13716000"/>
              <a:gd name="connsiteX9" fmla="*/ 178996 w 14255696"/>
              <a:gd name="connsiteY9" fmla="*/ 13715999 h 13716000"/>
              <a:gd name="connsiteX10" fmla="*/ 202120 w 14255696"/>
              <a:gd name="connsiteY10" fmla="*/ 13710319 h 13716000"/>
              <a:gd name="connsiteX11" fmla="*/ 4059278 w 14255696"/>
              <a:gd name="connsiteY11" fmla="*/ 6666167 h 13716000"/>
              <a:gd name="connsiteX12" fmla="*/ 98188 w 14255696"/>
              <a:gd name="connsiteY12" fmla="*/ 24318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4255696" h="13716000">
                <a:moveTo>
                  <a:pt x="4076915" y="1625600"/>
                </a:moveTo>
                <a:lnTo>
                  <a:pt x="4102046" y="1665723"/>
                </a:lnTo>
                <a:lnTo>
                  <a:pt x="4102046" y="1625600"/>
                </a:lnTo>
                <a:close/>
                <a:moveTo>
                  <a:pt x="0" y="0"/>
                </a:moveTo>
                <a:lnTo>
                  <a:pt x="2578046" y="0"/>
                </a:lnTo>
                <a:lnTo>
                  <a:pt x="14255696" y="0"/>
                </a:lnTo>
                <a:lnTo>
                  <a:pt x="14255696" y="13716000"/>
                </a:lnTo>
                <a:lnTo>
                  <a:pt x="2823040" y="13715999"/>
                </a:lnTo>
                <a:lnTo>
                  <a:pt x="2578046" y="13715999"/>
                </a:lnTo>
                <a:lnTo>
                  <a:pt x="178996" y="13715999"/>
                </a:lnTo>
                <a:lnTo>
                  <a:pt x="202120" y="13710319"/>
                </a:lnTo>
                <a:cubicBezTo>
                  <a:pt x="2491786" y="12987451"/>
                  <a:pt x="4133490" y="10049963"/>
                  <a:pt x="4059278" y="6666167"/>
                </a:cubicBezTo>
                <a:cubicBezTo>
                  <a:pt x="3986798" y="3361240"/>
                  <a:pt x="2304610" y="650391"/>
                  <a:pt x="98188" y="2431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>
            <a:no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Calibri" panose="020F0502020204030204" pitchFamily="34" charset="0"/>
                <a:ea typeface="Open Sans Light" charset="0"/>
                <a:cs typeface="Calibri" panose="020F0502020204030204" pitchFamily="34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487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v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5"/>
          </p:nvPr>
        </p:nvSpPr>
        <p:spPr>
          <a:xfrm>
            <a:off x="5074682" y="0"/>
            <a:ext cx="7130634" cy="6858000"/>
          </a:xfrm>
          <a:custGeom>
            <a:avLst/>
            <a:gdLst>
              <a:gd name="connsiteX0" fmla="*/ 4076915 w 14255696"/>
              <a:gd name="connsiteY0" fmla="*/ 1625600 h 13716000"/>
              <a:gd name="connsiteX1" fmla="*/ 4102046 w 14255696"/>
              <a:gd name="connsiteY1" fmla="*/ 1665723 h 13716000"/>
              <a:gd name="connsiteX2" fmla="*/ 4102046 w 14255696"/>
              <a:gd name="connsiteY2" fmla="*/ 1625600 h 13716000"/>
              <a:gd name="connsiteX3" fmla="*/ 0 w 14255696"/>
              <a:gd name="connsiteY3" fmla="*/ 0 h 13716000"/>
              <a:gd name="connsiteX4" fmla="*/ 2578046 w 14255696"/>
              <a:gd name="connsiteY4" fmla="*/ 0 h 13716000"/>
              <a:gd name="connsiteX5" fmla="*/ 14255696 w 14255696"/>
              <a:gd name="connsiteY5" fmla="*/ 0 h 13716000"/>
              <a:gd name="connsiteX6" fmla="*/ 14255696 w 14255696"/>
              <a:gd name="connsiteY6" fmla="*/ 13716000 h 13716000"/>
              <a:gd name="connsiteX7" fmla="*/ 2823040 w 14255696"/>
              <a:gd name="connsiteY7" fmla="*/ 13715999 h 13716000"/>
              <a:gd name="connsiteX8" fmla="*/ 2578046 w 14255696"/>
              <a:gd name="connsiteY8" fmla="*/ 13715999 h 13716000"/>
              <a:gd name="connsiteX9" fmla="*/ 178996 w 14255696"/>
              <a:gd name="connsiteY9" fmla="*/ 13715999 h 13716000"/>
              <a:gd name="connsiteX10" fmla="*/ 202120 w 14255696"/>
              <a:gd name="connsiteY10" fmla="*/ 13710319 h 13716000"/>
              <a:gd name="connsiteX11" fmla="*/ 4059278 w 14255696"/>
              <a:gd name="connsiteY11" fmla="*/ 6666167 h 13716000"/>
              <a:gd name="connsiteX12" fmla="*/ 98188 w 14255696"/>
              <a:gd name="connsiteY12" fmla="*/ 24318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4255696" h="13716000">
                <a:moveTo>
                  <a:pt x="4076915" y="1625600"/>
                </a:moveTo>
                <a:lnTo>
                  <a:pt x="4102046" y="1665723"/>
                </a:lnTo>
                <a:lnTo>
                  <a:pt x="4102046" y="1625600"/>
                </a:lnTo>
                <a:close/>
                <a:moveTo>
                  <a:pt x="0" y="0"/>
                </a:moveTo>
                <a:lnTo>
                  <a:pt x="2578046" y="0"/>
                </a:lnTo>
                <a:lnTo>
                  <a:pt x="14255696" y="0"/>
                </a:lnTo>
                <a:lnTo>
                  <a:pt x="14255696" y="13716000"/>
                </a:lnTo>
                <a:lnTo>
                  <a:pt x="2823040" y="13715999"/>
                </a:lnTo>
                <a:lnTo>
                  <a:pt x="2578046" y="13715999"/>
                </a:lnTo>
                <a:lnTo>
                  <a:pt x="178996" y="13715999"/>
                </a:lnTo>
                <a:lnTo>
                  <a:pt x="202120" y="13710319"/>
                </a:lnTo>
                <a:cubicBezTo>
                  <a:pt x="2491786" y="12987451"/>
                  <a:pt x="4133490" y="10049963"/>
                  <a:pt x="4059278" y="6666167"/>
                </a:cubicBezTo>
                <a:cubicBezTo>
                  <a:pt x="3986798" y="3361240"/>
                  <a:pt x="2304610" y="650391"/>
                  <a:pt x="98188" y="2431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>
            <a:no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Calibri" panose="020F0502020204030204" pitchFamily="34" charset="0"/>
                <a:ea typeface="Open Sans Light" charset="0"/>
                <a:cs typeface="Calibri" panose="020F0502020204030204" pitchFamily="34" charset="0"/>
              </a:defRPr>
            </a:lvl1pPr>
          </a:lstStyle>
          <a:p>
            <a:endParaRPr lang="en-US"/>
          </a:p>
        </p:txBody>
      </p:sp>
      <p:sp>
        <p:nvSpPr>
          <p:cNvPr id="5" name="object 11">
            <a:extLst>
              <a:ext uri="{FF2B5EF4-FFF2-40B4-BE49-F238E27FC236}">
                <a16:creationId xmlns:a16="http://schemas.microsoft.com/office/drawing/2014/main" id="{C476DD51-FE81-B742-AE62-1986BE724FA3}"/>
              </a:ext>
            </a:extLst>
          </p:cNvPr>
          <p:cNvSpPr/>
          <p:nvPr userDrawn="1"/>
        </p:nvSpPr>
        <p:spPr>
          <a:xfrm>
            <a:off x="424401" y="5976909"/>
            <a:ext cx="1404638" cy="596084"/>
          </a:xfrm>
          <a:prstGeom prst="rect">
            <a:avLst/>
          </a:pr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800" b="0" i="0">
              <a:latin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5A77DC6-C995-334E-B014-2F53B717C728}"/>
              </a:ext>
            </a:extLst>
          </p:cNvPr>
          <p:cNvSpPr/>
          <p:nvPr userDrawn="1"/>
        </p:nvSpPr>
        <p:spPr>
          <a:xfrm>
            <a:off x="293952" y="5666015"/>
            <a:ext cx="3886706" cy="90697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38805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15A08-14AD-4A66-8B67-CE37E463D4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9062" y="1328688"/>
            <a:ext cx="6743349" cy="1325563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0061CF-1A99-42E6-9CD9-F7A25E2A296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554235" y="6356351"/>
            <a:ext cx="981398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Calibri" panose="020F0502020204030204" pitchFamily="34" charset="0"/>
              </a:defRPr>
            </a:lvl1pPr>
          </a:lstStyle>
          <a:p>
            <a:fld id="{272DA755-845C-4FF9-B7D5-F897DF704572}" type="datetime1">
              <a:rPr lang="en-US" smtClean="0"/>
              <a:pPr/>
              <a:t>4/3/2023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2554A0-64A8-4B03-B8AE-D20132A64E8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535633" y="6356351"/>
            <a:ext cx="819646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Calibri" panose="020F0502020204030204" pitchFamily="34" charset="0"/>
              </a:defRPr>
            </a:lvl1pPr>
          </a:lstStyle>
          <a:p>
            <a:fld id="{38310BF7-C8F2-46EA-8B7F-13188B1D4806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6" name="Picture 5" descr="A picture containing sky, outdoor&#10;&#10;Description automatically generated">
            <a:extLst>
              <a:ext uri="{FF2B5EF4-FFF2-40B4-BE49-F238E27FC236}">
                <a16:creationId xmlns:a16="http://schemas.microsoft.com/office/drawing/2014/main" id="{20A168DF-1DFC-4066-B5EB-F4280467D84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7876" y="117988"/>
            <a:ext cx="3340815" cy="3938197"/>
          </a:xfrm>
          <a:prstGeom prst="rect">
            <a:avLst/>
          </a:prstGeo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A9F2932-0D4B-41ED-8339-6EFD7CAEEE9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78691" y="2989264"/>
            <a:ext cx="6173004" cy="29305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Calibri" panose="020F0502020204030204" pitchFamily="34" charset="0"/>
              </a:defRPr>
            </a:lvl1pPr>
            <a:lvl2pPr>
              <a:defRPr b="0" i="0">
                <a:latin typeface="Calibri" panose="020F0502020204030204" pitchFamily="34" charset="0"/>
              </a:defRPr>
            </a:lvl2pPr>
            <a:lvl3pPr>
              <a:defRPr b="0" i="0">
                <a:latin typeface="Calibri" panose="020F0502020204030204" pitchFamily="34" charset="0"/>
              </a:defRPr>
            </a:lvl3pPr>
            <a:lvl4pPr>
              <a:defRPr b="0" i="0">
                <a:latin typeface="Calibri" panose="020F0502020204030204" pitchFamily="34" charset="0"/>
              </a:defRPr>
            </a:lvl4pPr>
            <a:lvl5pPr>
              <a:defRPr b="0" i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11832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309" y="365126"/>
            <a:ext cx="10516970" cy="664536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9554235" y="6356351"/>
            <a:ext cx="981398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Calibri" panose="020F0502020204030204" pitchFamily="34" charset="0"/>
              </a:defRPr>
            </a:lvl1pPr>
          </a:lstStyle>
          <a:p>
            <a:fld id="{5BC17247-5D6A-40C5-B7B6-DC5CFB3F2A31}" type="datetime1">
              <a:rPr lang="en-US" smtClean="0"/>
              <a:pPr/>
              <a:t>4/3/2023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535633" y="6356351"/>
            <a:ext cx="819646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Calibri" panose="020F0502020204030204" pitchFamily="34" charset="0"/>
              </a:defRPr>
            </a:lvl1pPr>
          </a:lstStyle>
          <a:p>
            <a:fld id="{38310BF7-C8F2-46EA-8B7F-13188B1D480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B6433D6-39D6-443F-BD87-C00CDD06721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4213" y="1390650"/>
            <a:ext cx="10661450" cy="4368800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Calibri" panose="020F0502020204030204" pitchFamily="34" charset="0"/>
              </a:defRPr>
            </a:lvl1pPr>
            <a:lvl2pPr>
              <a:buClr>
                <a:srgbClr val="4A498E"/>
              </a:buClr>
              <a:defRPr b="0" i="0">
                <a:latin typeface="Calibri" panose="020F0502020204030204" pitchFamily="34" charset="0"/>
              </a:defRPr>
            </a:lvl2pPr>
            <a:lvl3pPr marL="1143000" indent="-228600">
              <a:buClr>
                <a:srgbClr val="4A498E"/>
              </a:buClr>
              <a:buFontTx/>
              <a:buChar char="-"/>
              <a:defRPr b="0" i="0">
                <a:latin typeface="Calibri" panose="020F0502020204030204" pitchFamily="34" charset="0"/>
              </a:defRPr>
            </a:lvl3pPr>
            <a:lvl4pPr>
              <a:buClr>
                <a:srgbClr val="4A498E"/>
              </a:buClr>
              <a:defRPr b="0" i="0">
                <a:latin typeface="Calibri" panose="020F0502020204030204" pitchFamily="34" charset="0"/>
              </a:defRPr>
            </a:lvl4pPr>
            <a:lvl5pPr marL="2057400" indent="-228600">
              <a:buClr>
                <a:srgbClr val="4A498E"/>
              </a:buClr>
              <a:buFont typeface="Calibri" panose="020F0502020204030204" pitchFamily="34" charset="0"/>
              <a:buChar char="-"/>
              <a:defRPr b="0" i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59661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AAABCF50-F290-4955-B8A6-47F3BE89C1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35633" y="6356351"/>
            <a:ext cx="8196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fld id="{38310BF7-C8F2-46EA-8B7F-13188B1D480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689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9431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6096795" y="0"/>
            <a:ext cx="4877435" cy="6858000"/>
          </a:xfrm>
          <a:custGeom>
            <a:avLst/>
            <a:gdLst>
              <a:gd name="connsiteX0" fmla="*/ 0 w 4876800"/>
              <a:gd name="connsiteY0" fmla="*/ 0 h 6858000"/>
              <a:gd name="connsiteX1" fmla="*/ 4876800 w 4876800"/>
              <a:gd name="connsiteY1" fmla="*/ 0 h 6858000"/>
              <a:gd name="connsiteX2" fmla="*/ 4876800 w 4876800"/>
              <a:gd name="connsiteY2" fmla="*/ 6858000 h 6858000"/>
              <a:gd name="connsiteX3" fmla="*/ 0 w 48768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6858000">
                <a:moveTo>
                  <a:pt x="0" y="0"/>
                </a:moveTo>
                <a:lnTo>
                  <a:pt x="4876800" y="0"/>
                </a:lnTo>
                <a:lnTo>
                  <a:pt x="4876800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 b="0" i="0">
                <a:latin typeface="Calibri" panose="020F050202020403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255276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838309" y="365126"/>
            <a:ext cx="10516970" cy="664536"/>
          </a:xfrm>
          <a:prstGeom prst="rect">
            <a:avLst/>
          </a:prstGeom>
        </p:spPr>
        <p:txBody>
          <a:bodyPr lIns="0" tIns="0" rIns="0" bIns="0"/>
          <a:lstStyle>
            <a:lvl1pPr>
              <a:defRPr sz="2800" b="0" i="0">
                <a:solidFill>
                  <a:srgbClr val="586069"/>
                </a:solidFill>
                <a:latin typeface="Calibri" panose="020F0502020204030204" pitchFamily="34" charset="0"/>
                <a:cs typeface="Segoe UI"/>
              </a:defRPr>
            </a:lvl1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19094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ACF4879F-5AA8-AD01-0537-346180269E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39179" y="6473337"/>
            <a:ext cx="617985" cy="20689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184155E-167E-5633-5688-849E926D122E}"/>
              </a:ext>
            </a:extLst>
          </p:cNvPr>
          <p:cNvSpPr txBox="1"/>
          <p:nvPr userDrawn="1"/>
        </p:nvSpPr>
        <p:spPr>
          <a:xfrm>
            <a:off x="10557164" y="6477895"/>
            <a:ext cx="1414703" cy="2023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b="0" i="0">
                <a:solidFill>
                  <a:schemeClr val="accent6"/>
                </a:solidFill>
                <a:effectLst/>
                <a:latin typeface="+mn-lt"/>
              </a:rPr>
              <a:t>Copyright 2023 Blend360.</a:t>
            </a:r>
            <a:endParaRPr lang="en-IN" sz="700">
              <a:solidFill>
                <a:schemeClr val="accent6"/>
              </a:solidFill>
              <a:latin typeface="+mn-lt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CE56958-0FA5-9C54-B3B0-5538ED6B4424}"/>
              </a:ext>
            </a:extLst>
          </p:cNvPr>
          <p:cNvSpPr/>
          <p:nvPr userDrawn="1"/>
        </p:nvSpPr>
        <p:spPr>
          <a:xfrm flipV="1">
            <a:off x="1090500" y="1159429"/>
            <a:ext cx="452581" cy="5029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9F0AA66C-5128-DD82-AA5C-37E650F48C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33845"/>
            <a:ext cx="3860549" cy="132556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571405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15A08-14AD-4A66-8B67-CE37E463D4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9062" y="1328688"/>
            <a:ext cx="6743349" cy="1325563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0061CF-1A99-42E6-9CD9-F7A25E2A296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554235" y="6356351"/>
            <a:ext cx="981398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Calibri" panose="020F0502020204030204" pitchFamily="34" charset="0"/>
              </a:defRPr>
            </a:lvl1pPr>
          </a:lstStyle>
          <a:p>
            <a:fld id="{272DA755-845C-4FF9-B7D5-F897DF704572}" type="datetime1">
              <a:rPr lang="en-US" smtClean="0"/>
              <a:pPr/>
              <a:t>4/3/2023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2554A0-64A8-4B03-B8AE-D20132A64E8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535633" y="6356351"/>
            <a:ext cx="819646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Calibri" panose="020F0502020204030204" pitchFamily="34" charset="0"/>
              </a:defRPr>
            </a:lvl1pPr>
          </a:lstStyle>
          <a:p>
            <a:fld id="{38310BF7-C8F2-46EA-8B7F-13188B1D4806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6" name="Picture 5" descr="A picture containing sky, outdoor&#10;&#10;Description automatically generated">
            <a:extLst>
              <a:ext uri="{FF2B5EF4-FFF2-40B4-BE49-F238E27FC236}">
                <a16:creationId xmlns:a16="http://schemas.microsoft.com/office/drawing/2014/main" id="{20A168DF-1DFC-4066-B5EB-F4280467D84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7876" y="117988"/>
            <a:ext cx="3340815" cy="3938197"/>
          </a:xfrm>
          <a:prstGeom prst="rect">
            <a:avLst/>
          </a:prstGeo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A9F2932-0D4B-41ED-8339-6EFD7CAEEE9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78691" y="2989264"/>
            <a:ext cx="6173004" cy="29305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Calibri" panose="020F0502020204030204" pitchFamily="34" charset="0"/>
              </a:defRPr>
            </a:lvl1pPr>
            <a:lvl2pPr>
              <a:defRPr b="0" i="0">
                <a:latin typeface="Calibri" panose="020F0502020204030204" pitchFamily="34" charset="0"/>
              </a:defRPr>
            </a:lvl2pPr>
            <a:lvl3pPr>
              <a:defRPr b="0" i="0">
                <a:latin typeface="Calibri" panose="020F0502020204030204" pitchFamily="34" charset="0"/>
              </a:defRPr>
            </a:lvl3pPr>
            <a:lvl4pPr>
              <a:defRPr b="0" i="0">
                <a:latin typeface="Calibri" panose="020F0502020204030204" pitchFamily="34" charset="0"/>
              </a:defRPr>
            </a:lvl4pPr>
            <a:lvl5pPr>
              <a:defRPr b="0" i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05325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309" y="365126"/>
            <a:ext cx="10516970" cy="664536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9554235" y="6356351"/>
            <a:ext cx="981398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Calibri" panose="020F0502020204030204" pitchFamily="34" charset="0"/>
              </a:defRPr>
            </a:lvl1pPr>
          </a:lstStyle>
          <a:p>
            <a:fld id="{5BC17247-5D6A-40C5-B7B6-DC5CFB3F2A31}" type="datetime1">
              <a:rPr lang="en-US" smtClean="0"/>
              <a:pPr/>
              <a:t>4/3/2023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535633" y="6356351"/>
            <a:ext cx="819646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Calibri" panose="020F0502020204030204" pitchFamily="34" charset="0"/>
              </a:defRPr>
            </a:lvl1pPr>
          </a:lstStyle>
          <a:p>
            <a:fld id="{38310BF7-C8F2-46EA-8B7F-13188B1D480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B6433D6-39D6-443F-BD87-C00CDD06721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4213" y="1390650"/>
            <a:ext cx="10661450" cy="4368800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Calibri" panose="020F0502020204030204" pitchFamily="34" charset="0"/>
              </a:defRPr>
            </a:lvl1pPr>
            <a:lvl2pPr>
              <a:buClr>
                <a:srgbClr val="4A498E"/>
              </a:buClr>
              <a:defRPr b="0" i="0">
                <a:latin typeface="Calibri" panose="020F0502020204030204" pitchFamily="34" charset="0"/>
              </a:defRPr>
            </a:lvl2pPr>
            <a:lvl3pPr marL="1143000" indent="-228600">
              <a:buClr>
                <a:srgbClr val="4A498E"/>
              </a:buClr>
              <a:buFontTx/>
              <a:buChar char="-"/>
              <a:defRPr b="0" i="0">
                <a:latin typeface="Calibri" panose="020F0502020204030204" pitchFamily="34" charset="0"/>
              </a:defRPr>
            </a:lvl3pPr>
            <a:lvl4pPr>
              <a:buClr>
                <a:srgbClr val="4A498E"/>
              </a:buClr>
              <a:defRPr b="0" i="0">
                <a:latin typeface="Calibri" panose="020F0502020204030204" pitchFamily="34" charset="0"/>
              </a:defRPr>
            </a:lvl4pPr>
            <a:lvl5pPr marL="2057400" indent="-228600">
              <a:buClr>
                <a:srgbClr val="4A498E"/>
              </a:buClr>
              <a:buFont typeface="Calibri" panose="020F0502020204030204" pitchFamily="34" charset="0"/>
              <a:buChar char="-"/>
              <a:defRPr b="0" i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10042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AAABCF50-F290-4955-B8A6-47F3BE89C1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35633" y="6356351"/>
            <a:ext cx="8196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fld id="{38310BF7-C8F2-46EA-8B7F-13188B1D480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272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6288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6096795" y="0"/>
            <a:ext cx="4877435" cy="6858000"/>
          </a:xfrm>
          <a:custGeom>
            <a:avLst/>
            <a:gdLst>
              <a:gd name="connsiteX0" fmla="*/ 0 w 4876800"/>
              <a:gd name="connsiteY0" fmla="*/ 0 h 6858000"/>
              <a:gd name="connsiteX1" fmla="*/ 4876800 w 4876800"/>
              <a:gd name="connsiteY1" fmla="*/ 0 h 6858000"/>
              <a:gd name="connsiteX2" fmla="*/ 4876800 w 4876800"/>
              <a:gd name="connsiteY2" fmla="*/ 6858000 h 6858000"/>
              <a:gd name="connsiteX3" fmla="*/ 0 w 48768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6858000">
                <a:moveTo>
                  <a:pt x="0" y="0"/>
                </a:moveTo>
                <a:lnTo>
                  <a:pt x="4876800" y="0"/>
                </a:lnTo>
                <a:lnTo>
                  <a:pt x="4876800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 b="0" i="0">
                <a:latin typeface="Calibri" panose="020F050202020403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749229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15A08-14AD-4A66-8B67-CE37E463D4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9062" y="1328688"/>
            <a:ext cx="6743349" cy="1325563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0061CF-1A99-42E6-9CD9-F7A25E2A296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554235" y="6356351"/>
            <a:ext cx="981398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Calibri" panose="020F0502020204030204" pitchFamily="34" charset="0"/>
              </a:defRPr>
            </a:lvl1pPr>
          </a:lstStyle>
          <a:p>
            <a:fld id="{272DA755-845C-4FF9-B7D5-F897DF704572}" type="datetime1">
              <a:rPr lang="en-US" smtClean="0"/>
              <a:pPr/>
              <a:t>4/3/2023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2554A0-64A8-4B03-B8AE-D20132A64E8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535633" y="6356351"/>
            <a:ext cx="819646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Calibri" panose="020F0502020204030204" pitchFamily="34" charset="0"/>
              </a:defRPr>
            </a:lvl1pPr>
          </a:lstStyle>
          <a:p>
            <a:fld id="{38310BF7-C8F2-46EA-8B7F-13188B1D480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A9F2932-0D4B-41ED-8339-6EFD7CAEEE9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78691" y="2989264"/>
            <a:ext cx="6173004" cy="29305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Calibri" panose="020F0502020204030204" pitchFamily="34" charset="0"/>
              </a:defRPr>
            </a:lvl1pPr>
            <a:lvl2pPr>
              <a:defRPr b="0" i="0">
                <a:latin typeface="Calibri" panose="020F0502020204030204" pitchFamily="34" charset="0"/>
              </a:defRPr>
            </a:lvl2pPr>
            <a:lvl3pPr>
              <a:defRPr b="0" i="0">
                <a:latin typeface="Calibri" panose="020F0502020204030204" pitchFamily="34" charset="0"/>
              </a:defRPr>
            </a:lvl3pPr>
            <a:lvl4pPr>
              <a:defRPr b="0" i="0">
                <a:latin typeface="Calibri" panose="020F0502020204030204" pitchFamily="34" charset="0"/>
              </a:defRPr>
            </a:lvl4pPr>
            <a:lvl5pPr>
              <a:defRPr b="0" i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36264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309" y="365126"/>
            <a:ext cx="10516970" cy="664536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9554235" y="6356351"/>
            <a:ext cx="981398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Calibri" panose="020F0502020204030204" pitchFamily="34" charset="0"/>
              </a:defRPr>
            </a:lvl1pPr>
          </a:lstStyle>
          <a:p>
            <a:fld id="{5BC17247-5D6A-40C5-B7B6-DC5CFB3F2A31}" type="datetime1">
              <a:rPr lang="en-US" smtClean="0"/>
              <a:pPr/>
              <a:t>4/3/2023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535633" y="6356351"/>
            <a:ext cx="819646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Calibri" panose="020F0502020204030204" pitchFamily="34" charset="0"/>
              </a:defRPr>
            </a:lvl1pPr>
          </a:lstStyle>
          <a:p>
            <a:fld id="{38310BF7-C8F2-46EA-8B7F-13188B1D480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B6433D6-39D6-443F-BD87-C00CDD06721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4213" y="1390650"/>
            <a:ext cx="10661450" cy="4368800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Calibri" panose="020F0502020204030204" pitchFamily="34" charset="0"/>
              </a:defRPr>
            </a:lvl1pPr>
            <a:lvl2pPr>
              <a:buClr>
                <a:srgbClr val="4A498E"/>
              </a:buClr>
              <a:defRPr b="0" i="0">
                <a:latin typeface="Calibri" panose="020F0502020204030204" pitchFamily="34" charset="0"/>
              </a:defRPr>
            </a:lvl2pPr>
            <a:lvl3pPr marL="1143000" indent="-228600">
              <a:buClr>
                <a:srgbClr val="4A498E"/>
              </a:buClr>
              <a:buFontTx/>
              <a:buChar char="-"/>
              <a:defRPr b="0" i="0">
                <a:latin typeface="Calibri" panose="020F0502020204030204" pitchFamily="34" charset="0"/>
              </a:defRPr>
            </a:lvl3pPr>
            <a:lvl4pPr>
              <a:buClr>
                <a:srgbClr val="4A498E"/>
              </a:buClr>
              <a:defRPr b="0" i="0">
                <a:latin typeface="Calibri" panose="020F0502020204030204" pitchFamily="34" charset="0"/>
              </a:defRPr>
            </a:lvl4pPr>
            <a:lvl5pPr marL="2057400" indent="-228600">
              <a:buClr>
                <a:srgbClr val="4A498E"/>
              </a:buClr>
              <a:buFont typeface="Calibri" panose="020F0502020204030204" pitchFamily="34" charset="0"/>
              <a:buChar char="-"/>
              <a:defRPr b="0" i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64870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AAABCF50-F290-4955-B8A6-47F3BE89C1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35633" y="6356351"/>
            <a:ext cx="8196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fld id="{38310BF7-C8F2-46EA-8B7F-13188B1D480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882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7023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6096795" y="0"/>
            <a:ext cx="4877435" cy="6858000"/>
          </a:xfrm>
          <a:custGeom>
            <a:avLst/>
            <a:gdLst>
              <a:gd name="connsiteX0" fmla="*/ 0 w 4876800"/>
              <a:gd name="connsiteY0" fmla="*/ 0 h 6858000"/>
              <a:gd name="connsiteX1" fmla="*/ 4876800 w 4876800"/>
              <a:gd name="connsiteY1" fmla="*/ 0 h 6858000"/>
              <a:gd name="connsiteX2" fmla="*/ 4876800 w 4876800"/>
              <a:gd name="connsiteY2" fmla="*/ 6858000 h 6858000"/>
              <a:gd name="connsiteX3" fmla="*/ 0 w 48768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6858000">
                <a:moveTo>
                  <a:pt x="0" y="0"/>
                </a:moveTo>
                <a:lnTo>
                  <a:pt x="4876800" y="0"/>
                </a:lnTo>
                <a:lnTo>
                  <a:pt x="4876800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 b="0" i="0">
                <a:latin typeface="Calibri" panose="020F050202020403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109941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3FE2DBF-D8B0-B5D5-8CAC-B2477D906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7188" cy="34104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EDCEABA-4A7A-7295-C3B4-78364C6D8AC3}"/>
              </a:ext>
            </a:extLst>
          </p:cNvPr>
          <p:cNvSpPr/>
          <p:nvPr userDrawn="1"/>
        </p:nvSpPr>
        <p:spPr>
          <a:xfrm>
            <a:off x="1007373" y="298020"/>
            <a:ext cx="360929" cy="4571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1C43987-D02B-79B0-F096-FAE282FD266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1771649"/>
            <a:ext cx="10517188" cy="3362325"/>
          </a:xfrm>
          <a:prstGeom prst="rect">
            <a:avLst/>
          </a:prstGeom>
        </p:spPr>
        <p:txBody>
          <a:bodyPr/>
          <a:lstStyle>
            <a:lvl1pPr>
              <a:buClr>
                <a:schemeClr val="accent3"/>
              </a:buClr>
              <a:buSzPct val="90000"/>
              <a:defRPr sz="2400"/>
            </a:lvl1pPr>
            <a:lvl2pPr>
              <a:buClr>
                <a:schemeClr val="accent3"/>
              </a:buClr>
              <a:buSzPct val="90000"/>
              <a:defRPr sz="2000"/>
            </a:lvl2pPr>
            <a:lvl3pPr>
              <a:buClr>
                <a:schemeClr val="accent3"/>
              </a:buClr>
              <a:buSzPct val="90000"/>
              <a:defRPr sz="1800"/>
            </a:lvl3pPr>
            <a:lvl4pPr>
              <a:buClr>
                <a:schemeClr val="accent3"/>
              </a:buClr>
              <a:buSzPct val="90000"/>
              <a:defRPr sz="1600"/>
            </a:lvl4pPr>
            <a:lvl5pPr>
              <a:buClr>
                <a:schemeClr val="accent3"/>
              </a:buClr>
              <a:buSzPct val="90000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70DC0BEA-984E-D93C-D877-E2A90CDA90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39179" y="6473337"/>
            <a:ext cx="617985" cy="20689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8588147-F459-A76A-DA01-07C2C82EC887}"/>
              </a:ext>
            </a:extLst>
          </p:cNvPr>
          <p:cNvSpPr txBox="1"/>
          <p:nvPr userDrawn="1"/>
        </p:nvSpPr>
        <p:spPr>
          <a:xfrm>
            <a:off x="10557164" y="6477895"/>
            <a:ext cx="1414703" cy="2023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b="0" i="0">
                <a:solidFill>
                  <a:schemeClr val="accent6"/>
                </a:solidFill>
                <a:effectLst/>
                <a:latin typeface="+mn-lt"/>
              </a:rPr>
              <a:t>Copyright 2023 Blend360.</a:t>
            </a:r>
            <a:endParaRPr lang="en-IN" sz="700">
              <a:solidFill>
                <a:schemeClr val="accent6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4448072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9126" y="6342096"/>
            <a:ext cx="4115336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B6433D6-39D6-443F-BD87-C00CDD06721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4213" y="1390650"/>
            <a:ext cx="10661450" cy="4368800"/>
          </a:xfrm>
        </p:spPr>
        <p:txBody>
          <a:bodyPr/>
          <a:lstStyle>
            <a:lvl2pPr>
              <a:buClr>
                <a:srgbClr val="4A498E"/>
              </a:buClr>
              <a:defRPr/>
            </a:lvl2pPr>
            <a:lvl3pPr marL="1143000" indent="-228600">
              <a:buClr>
                <a:srgbClr val="4A498E"/>
              </a:buClr>
              <a:buFontTx/>
              <a:buChar char="-"/>
              <a:defRPr/>
            </a:lvl3pPr>
            <a:lvl4pPr>
              <a:buClr>
                <a:srgbClr val="4A498E"/>
              </a:buClr>
              <a:defRPr/>
            </a:lvl4pPr>
            <a:lvl5pPr marL="2057400" indent="-228600">
              <a:buClr>
                <a:srgbClr val="4A498E"/>
              </a:buClr>
              <a:buFont typeface="Calibri" panose="020F0502020204030204" pitchFamily="34" charset="0"/>
              <a:buChar char="-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1737639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17247-5D6A-40C5-B7B6-DC5CFB3F2A31}" type="datetime1">
              <a:rPr lang="en-US" smtClean="0"/>
              <a:t>4/3/2023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9126" y="6342096"/>
            <a:ext cx="4115336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10BF7-C8F2-46EA-8B7F-13188B1D4806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B6433D6-39D6-443F-BD87-C00CDD06721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4213" y="1390650"/>
            <a:ext cx="10661450" cy="4368800"/>
          </a:xfrm>
        </p:spPr>
        <p:txBody>
          <a:bodyPr/>
          <a:lstStyle>
            <a:lvl2pPr>
              <a:buClr>
                <a:srgbClr val="4A498E"/>
              </a:buClr>
              <a:defRPr/>
            </a:lvl2pPr>
            <a:lvl3pPr marL="1143000" indent="-228600">
              <a:buClr>
                <a:srgbClr val="4A498E"/>
              </a:buClr>
              <a:buFontTx/>
              <a:buChar char="-"/>
              <a:defRPr/>
            </a:lvl3pPr>
            <a:lvl4pPr>
              <a:buClr>
                <a:srgbClr val="4A498E"/>
              </a:buClr>
              <a:defRPr/>
            </a:lvl4pPr>
            <a:lvl5pPr marL="2057400" indent="-228600">
              <a:buClr>
                <a:srgbClr val="4A498E"/>
              </a:buClr>
              <a:buFont typeface="Calibri" panose="020F0502020204030204" pitchFamily="34" charset="0"/>
              <a:buChar char="-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66628877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1" i="0">
                <a:solidFill>
                  <a:srgbClr val="586069"/>
                </a:solidFill>
                <a:latin typeface="Segoe UI"/>
                <a:cs typeface="Segoe U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4/3/2023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16233392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17247-5D6A-40C5-B7B6-DC5CFB3F2A31}" type="datetime1">
              <a:rPr lang="en-US" smtClean="0"/>
              <a:t>4/3/2023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9126" y="6342096"/>
            <a:ext cx="4115336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10BF7-C8F2-46EA-8B7F-13188B1D4806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B6433D6-39D6-443F-BD87-C00CDD06721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4213" y="1390650"/>
            <a:ext cx="10661450" cy="4368800"/>
          </a:xfrm>
        </p:spPr>
        <p:txBody>
          <a:bodyPr/>
          <a:lstStyle>
            <a:lvl2pPr>
              <a:buClr>
                <a:srgbClr val="4A498E"/>
              </a:buClr>
              <a:defRPr/>
            </a:lvl2pPr>
            <a:lvl3pPr marL="1143000" indent="-228600">
              <a:buClr>
                <a:srgbClr val="4A498E"/>
              </a:buClr>
              <a:buFontTx/>
              <a:buChar char="-"/>
              <a:defRPr/>
            </a:lvl3pPr>
            <a:lvl4pPr>
              <a:buClr>
                <a:srgbClr val="4A498E"/>
              </a:buClr>
              <a:defRPr/>
            </a:lvl4pPr>
            <a:lvl5pPr marL="2057400" indent="-228600">
              <a:buClr>
                <a:srgbClr val="4A498E"/>
              </a:buClr>
              <a:buFont typeface="Calibri" panose="020F0502020204030204" pitchFamily="34" charset="0"/>
              <a:buChar char="-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0740384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sub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6">
            <a:extLst>
              <a:ext uri="{FF2B5EF4-FFF2-40B4-BE49-F238E27FC236}">
                <a16:creationId xmlns:a16="http://schemas.microsoft.com/office/drawing/2014/main" id="{C6A8B386-065C-6D41-B1E5-A56321A4B25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2369" y="227295"/>
            <a:ext cx="10850160" cy="954847"/>
          </a:xfrm>
          <a:prstGeom prst="rect">
            <a:avLst/>
          </a:prstGeom>
        </p:spPr>
        <p:txBody>
          <a:bodyPr anchor="b" anchorCtr="0">
            <a:normAutofit/>
          </a:bodyPr>
          <a:lstStyle>
            <a:lvl1pPr>
              <a:lnSpc>
                <a:spcPct val="80000"/>
              </a:lnSpc>
              <a:defRPr sz="412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SLIDE 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6021FE9-9106-4347-A53B-8D06521D0305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©2020 Marriott International, Inc. Proprietary And confidential.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1F8E201-90B7-DA4A-B99C-1CB3D2DA75C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2D628DBA-D357-E646-9A33-65D32864E68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60C7FAE-F3BF-9C4F-82E4-D88BFDE7BA1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458" y="6334805"/>
            <a:ext cx="1115737" cy="444971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DA379CD-F5CC-A74B-801B-528AB6864D1A}"/>
              </a:ext>
            </a:extLst>
          </p:cNvPr>
          <p:cNvSpPr/>
          <p:nvPr userDrawn="1"/>
        </p:nvSpPr>
        <p:spPr>
          <a:xfrm>
            <a:off x="482129" y="1"/>
            <a:ext cx="55424" cy="1074305"/>
          </a:xfrm>
          <a:prstGeom prst="rect">
            <a:avLst/>
          </a:prstGeom>
          <a:solidFill>
            <a:srgbClr val="FF96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84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E56A6E1-7356-2F49-BE27-DD696AC4583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97907" y="1288035"/>
            <a:ext cx="10849051" cy="645874"/>
          </a:xfrm>
        </p:spPr>
        <p:txBody>
          <a:bodyPr>
            <a:normAutofit/>
          </a:bodyPr>
          <a:lstStyle>
            <a:lvl1pPr marL="11542" indent="0">
              <a:lnSpc>
                <a:spcPct val="85000"/>
              </a:lnSpc>
              <a:buNone/>
              <a:defRPr sz="2424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29346420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40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sub/Bullet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6">
            <a:extLst>
              <a:ext uri="{FF2B5EF4-FFF2-40B4-BE49-F238E27FC236}">
                <a16:creationId xmlns:a16="http://schemas.microsoft.com/office/drawing/2014/main" id="{C6A8B386-065C-6D41-B1E5-A56321A4B25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2369" y="227295"/>
            <a:ext cx="10850160" cy="954847"/>
          </a:xfrm>
          <a:prstGeom prst="rect">
            <a:avLst/>
          </a:prstGeom>
        </p:spPr>
        <p:txBody>
          <a:bodyPr anchor="b" anchorCtr="0">
            <a:normAutofit/>
          </a:bodyPr>
          <a:lstStyle>
            <a:lvl1pPr>
              <a:lnSpc>
                <a:spcPct val="80000"/>
              </a:lnSpc>
              <a:defRPr sz="412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SLIDE 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6021FE9-9106-4347-A53B-8D06521D0305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©2020 Marriott International, Inc. Proprietary And confidential.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1F8E201-90B7-DA4A-B99C-1CB3D2DA75C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2D628DBA-D357-E646-9A33-65D32864E68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8C91C52A-7EDC-C546-B3EC-BA807017ED6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662763" y="2125040"/>
            <a:ext cx="9884196" cy="4075055"/>
          </a:xfrm>
          <a:prstGeom prst="rect">
            <a:avLst/>
          </a:prstGeom>
        </p:spPr>
        <p:txBody>
          <a:bodyPr/>
          <a:lstStyle>
            <a:lvl1pPr>
              <a:spcBef>
                <a:spcPts val="727"/>
              </a:spcBef>
              <a:spcAft>
                <a:spcPts val="485"/>
              </a:spcAft>
              <a:defRPr spc="24" baseline="0">
                <a:solidFill>
                  <a:schemeClr val="tx1"/>
                </a:solidFill>
              </a:defRPr>
            </a:lvl1pPr>
            <a:lvl2pPr marL="421298" indent="-140433">
              <a:spcAft>
                <a:spcPts val="727"/>
              </a:spcAft>
              <a:tabLst/>
              <a:defRPr sz="2424" kern="600" spc="24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spcAft>
                <a:spcPts val="727"/>
              </a:spcAft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</a:lstStyle>
          <a:p>
            <a:pPr lvl="0"/>
            <a:r>
              <a:rPr lang="en-US"/>
              <a:t>Bullet item one</a:t>
            </a:r>
          </a:p>
          <a:p>
            <a:pPr lvl="1"/>
            <a:r>
              <a:rPr lang="en-US"/>
              <a:t>Sub-bullet item </a:t>
            </a:r>
          </a:p>
          <a:p>
            <a:pPr lvl="0"/>
            <a:r>
              <a:rPr lang="en-US"/>
              <a:t>Bullet item two</a:t>
            </a:r>
          </a:p>
          <a:p>
            <a:pPr lvl="1"/>
            <a:r>
              <a:rPr lang="en-US"/>
              <a:t>Sub-bullet item </a:t>
            </a:r>
          </a:p>
          <a:p>
            <a:pPr lvl="2"/>
            <a:r>
              <a:rPr lang="en-US"/>
              <a:t>2nd level sub-bullet item </a:t>
            </a:r>
          </a:p>
          <a:p>
            <a:pPr lvl="2"/>
            <a:r>
              <a:rPr lang="en-US"/>
              <a:t>2nd level sub-bullet item </a:t>
            </a:r>
          </a:p>
          <a:p>
            <a:pPr lvl="3"/>
            <a:r>
              <a:rPr lang="en-US"/>
              <a:t>3rd level sub-bullet item </a:t>
            </a:r>
          </a:p>
          <a:p>
            <a:pPr lvl="3"/>
            <a:r>
              <a:rPr lang="en-US"/>
              <a:t>3rd level sub-bullet item </a:t>
            </a:r>
          </a:p>
          <a:p>
            <a:pPr lvl="1"/>
            <a:r>
              <a:rPr lang="en-US"/>
              <a:t>Sub-bullet item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60C7FAE-F3BF-9C4F-82E4-D88BFDE7BA1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458" y="6334805"/>
            <a:ext cx="1115737" cy="444971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DA379CD-F5CC-A74B-801B-528AB6864D1A}"/>
              </a:ext>
            </a:extLst>
          </p:cNvPr>
          <p:cNvSpPr/>
          <p:nvPr userDrawn="1"/>
        </p:nvSpPr>
        <p:spPr>
          <a:xfrm>
            <a:off x="482129" y="1"/>
            <a:ext cx="55424" cy="1074305"/>
          </a:xfrm>
          <a:prstGeom prst="rect">
            <a:avLst/>
          </a:prstGeom>
          <a:solidFill>
            <a:srgbClr val="FF96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84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E56A6E1-7356-2F49-BE27-DD696AC4583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97907" y="1288035"/>
            <a:ext cx="10849051" cy="645874"/>
          </a:xfrm>
        </p:spPr>
        <p:txBody>
          <a:bodyPr>
            <a:normAutofit/>
          </a:bodyPr>
          <a:lstStyle>
            <a:lvl1pPr marL="11542" indent="0">
              <a:lnSpc>
                <a:spcPct val="85000"/>
              </a:lnSpc>
              <a:buNone/>
              <a:defRPr sz="2424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22336177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40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1212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AAABCF50-F290-4955-B8A6-47F3BE89C1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35633" y="6356351"/>
            <a:ext cx="8196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310BF7-C8F2-46EA-8B7F-13188B1D48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549546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4/3/2023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168280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17247-5D6A-40C5-B7B6-DC5CFB3F2A31}" type="datetime1">
              <a:rPr lang="en-US" smtClean="0"/>
              <a:t>4/3/2023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9126" y="6342096"/>
            <a:ext cx="4115336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10BF7-C8F2-46EA-8B7F-13188B1D4806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B6433D6-39D6-443F-BD87-C00CDD06721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4213" y="1390650"/>
            <a:ext cx="10661450" cy="4368800"/>
          </a:xfrm>
        </p:spPr>
        <p:txBody>
          <a:bodyPr/>
          <a:lstStyle>
            <a:lvl2pPr>
              <a:buClr>
                <a:srgbClr val="4A498E"/>
              </a:buClr>
              <a:defRPr/>
            </a:lvl2pPr>
            <a:lvl3pPr marL="1143000" indent="-228600">
              <a:buClr>
                <a:srgbClr val="4A498E"/>
              </a:buClr>
              <a:buFontTx/>
              <a:buChar char="-"/>
              <a:defRPr/>
            </a:lvl3pPr>
            <a:lvl4pPr>
              <a:buClr>
                <a:srgbClr val="4A498E"/>
              </a:buClr>
              <a:defRPr/>
            </a:lvl4pPr>
            <a:lvl5pPr marL="2057400" indent="-228600">
              <a:buClr>
                <a:srgbClr val="4A498E"/>
              </a:buClr>
              <a:buFont typeface="Calibri" panose="020F0502020204030204" pitchFamily="34" charset="0"/>
              <a:buChar char="-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39779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ACF4879F-5AA8-AD01-0537-346180269E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39179" y="6473337"/>
            <a:ext cx="617985" cy="20689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184155E-167E-5633-5688-849E926D122E}"/>
              </a:ext>
            </a:extLst>
          </p:cNvPr>
          <p:cNvSpPr txBox="1"/>
          <p:nvPr userDrawn="1"/>
        </p:nvSpPr>
        <p:spPr>
          <a:xfrm>
            <a:off x="10557164" y="6477895"/>
            <a:ext cx="1414703" cy="2023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b="0" i="0">
                <a:solidFill>
                  <a:schemeClr val="accent6"/>
                </a:solidFill>
                <a:effectLst/>
                <a:latin typeface="+mn-lt"/>
              </a:rPr>
              <a:t>Copyright 2023 Blend360.</a:t>
            </a:r>
            <a:endParaRPr lang="en-IN" sz="700">
              <a:solidFill>
                <a:schemeClr val="accent6"/>
              </a:solidFill>
              <a:latin typeface="+mn-lt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CE56958-0FA5-9C54-B3B0-5538ED6B4424}"/>
              </a:ext>
            </a:extLst>
          </p:cNvPr>
          <p:cNvSpPr/>
          <p:nvPr userDrawn="1"/>
        </p:nvSpPr>
        <p:spPr>
          <a:xfrm flipV="1">
            <a:off x="1090500" y="1159429"/>
            <a:ext cx="452581" cy="5029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9F0AA66C-5128-DD82-AA5C-37E650F48C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33845"/>
            <a:ext cx="3860549" cy="132556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571405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cial Info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B06972E-A6C4-11AD-14F1-AFC06B7D6EF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3588" cy="6858893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3BB1A4CC-EBA3-97B3-721F-1201E3109928}"/>
              </a:ext>
            </a:extLst>
          </p:cNvPr>
          <p:cNvSpPr/>
          <p:nvPr userDrawn="1"/>
        </p:nvSpPr>
        <p:spPr>
          <a:xfrm>
            <a:off x="0" y="0"/>
            <a:ext cx="12192794" cy="6858000"/>
          </a:xfrm>
          <a:prstGeom prst="rect">
            <a:avLst/>
          </a:prstGeom>
          <a:gradFill>
            <a:gsLst>
              <a:gs pos="0">
                <a:schemeClr val="tx1"/>
              </a:gs>
              <a:gs pos="45000">
                <a:schemeClr val="tx1"/>
              </a:gs>
              <a:gs pos="100000">
                <a:schemeClr val="tx1">
                  <a:alpha val="82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31F3F4E-D1D4-0788-AB9F-A45B341D2BB6}"/>
              </a:ext>
            </a:extLst>
          </p:cNvPr>
          <p:cNvGrpSpPr/>
          <p:nvPr userDrawn="1"/>
        </p:nvGrpSpPr>
        <p:grpSpPr>
          <a:xfrm>
            <a:off x="9939179" y="6473443"/>
            <a:ext cx="619224" cy="206058"/>
            <a:chOff x="9939179" y="6473443"/>
            <a:chExt cx="619224" cy="206058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E63B322E-DF3A-3542-289B-EC696BE04BB6}"/>
                </a:ext>
              </a:extLst>
            </p:cNvPr>
            <p:cNvSpPr/>
            <p:nvPr/>
          </p:nvSpPr>
          <p:spPr>
            <a:xfrm>
              <a:off x="10357071" y="6473443"/>
              <a:ext cx="201332" cy="206058"/>
            </a:xfrm>
            <a:custGeom>
              <a:avLst/>
              <a:gdLst>
                <a:gd name="connsiteX0" fmla="*/ 98339 w 201332"/>
                <a:gd name="connsiteY0" fmla="*/ 206017 h 206058"/>
                <a:gd name="connsiteX1" fmla="*/ -55 w 201332"/>
                <a:gd name="connsiteY1" fmla="*/ 133766 h 206058"/>
                <a:gd name="connsiteX2" fmla="*/ 9215 w 201332"/>
                <a:gd name="connsiteY2" fmla="*/ 130865 h 206058"/>
                <a:gd name="connsiteX3" fmla="*/ 126165 w 201332"/>
                <a:gd name="connsiteY3" fmla="*/ 192008 h 206058"/>
                <a:gd name="connsiteX4" fmla="*/ 187308 w 201332"/>
                <a:gd name="connsiteY4" fmla="*/ 75058 h 206058"/>
                <a:gd name="connsiteX5" fmla="*/ 70358 w 201332"/>
                <a:gd name="connsiteY5" fmla="*/ 13915 h 206058"/>
                <a:gd name="connsiteX6" fmla="*/ 9215 w 201332"/>
                <a:gd name="connsiteY6" fmla="*/ 75058 h 206058"/>
                <a:gd name="connsiteX7" fmla="*/ -55 w 201332"/>
                <a:gd name="connsiteY7" fmla="*/ 72156 h 206058"/>
                <a:gd name="connsiteX8" fmla="*/ 129080 w 201332"/>
                <a:gd name="connsiteY8" fmla="*/ 4712 h 206058"/>
                <a:gd name="connsiteX9" fmla="*/ 196524 w 201332"/>
                <a:gd name="connsiteY9" fmla="*/ 133847 h 206058"/>
                <a:gd name="connsiteX10" fmla="*/ 98339 w 201332"/>
                <a:gd name="connsiteY10" fmla="*/ 206017 h 206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1332" h="206058">
                  <a:moveTo>
                    <a:pt x="98339" y="206017"/>
                  </a:moveTo>
                  <a:cubicBezTo>
                    <a:pt x="53291" y="205982"/>
                    <a:pt x="13466" y="176741"/>
                    <a:pt x="-55" y="133766"/>
                  </a:cubicBezTo>
                  <a:lnTo>
                    <a:pt x="9215" y="130865"/>
                  </a:lnTo>
                  <a:cubicBezTo>
                    <a:pt x="24624" y="180043"/>
                    <a:pt x="76987" y="207417"/>
                    <a:pt x="126165" y="192008"/>
                  </a:cubicBezTo>
                  <a:cubicBezTo>
                    <a:pt x="175343" y="176598"/>
                    <a:pt x="202717" y="124237"/>
                    <a:pt x="187308" y="75058"/>
                  </a:cubicBezTo>
                  <a:cubicBezTo>
                    <a:pt x="171896" y="25879"/>
                    <a:pt x="119536" y="-1496"/>
                    <a:pt x="70358" y="13915"/>
                  </a:cubicBezTo>
                  <a:cubicBezTo>
                    <a:pt x="41195" y="23053"/>
                    <a:pt x="18353" y="45894"/>
                    <a:pt x="9215" y="75058"/>
                  </a:cubicBezTo>
                  <a:lnTo>
                    <a:pt x="-55" y="72156"/>
                  </a:lnTo>
                  <a:cubicBezTo>
                    <a:pt x="16980" y="17872"/>
                    <a:pt x="74797" y="-12323"/>
                    <a:pt x="129080" y="4712"/>
                  </a:cubicBezTo>
                  <a:cubicBezTo>
                    <a:pt x="183363" y="21748"/>
                    <a:pt x="213559" y="79563"/>
                    <a:pt x="196524" y="133847"/>
                  </a:cubicBezTo>
                  <a:cubicBezTo>
                    <a:pt x="183057" y="176757"/>
                    <a:pt x="143313" y="205971"/>
                    <a:pt x="98339" y="206017"/>
                  </a:cubicBezTo>
                  <a:close/>
                </a:path>
              </a:pathLst>
            </a:custGeom>
            <a:solidFill>
              <a:srgbClr val="2093D7">
                <a:alpha val="25000"/>
              </a:srgbClr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49EBC09D-1DDF-1351-1C7B-FA6816D99731}"/>
                </a:ext>
              </a:extLst>
            </p:cNvPr>
            <p:cNvSpPr/>
            <p:nvPr/>
          </p:nvSpPr>
          <p:spPr>
            <a:xfrm>
              <a:off x="10308948" y="6535261"/>
              <a:ext cx="63195" cy="82684"/>
            </a:xfrm>
            <a:custGeom>
              <a:avLst/>
              <a:gdLst>
                <a:gd name="connsiteX0" fmla="*/ 8812 w 63195"/>
                <a:gd name="connsiteY0" fmla="*/ 58675 h 82684"/>
                <a:gd name="connsiteX1" fmla="*/ 30898 w 63195"/>
                <a:gd name="connsiteY1" fmla="*/ 67757 h 82684"/>
                <a:gd name="connsiteX2" fmla="*/ 45999 w 63195"/>
                <a:gd name="connsiteY2" fmla="*/ 57439 h 82684"/>
                <a:gd name="connsiteX3" fmla="*/ 29877 w 63195"/>
                <a:gd name="connsiteY3" fmla="*/ 47954 h 82684"/>
                <a:gd name="connsiteX4" fmla="*/ 19909 w 63195"/>
                <a:gd name="connsiteY4" fmla="*/ 47954 h 82684"/>
                <a:gd name="connsiteX5" fmla="*/ 19909 w 63195"/>
                <a:gd name="connsiteY5" fmla="*/ 33230 h 82684"/>
                <a:gd name="connsiteX6" fmla="*/ 29877 w 63195"/>
                <a:gd name="connsiteY6" fmla="*/ 33230 h 82684"/>
                <a:gd name="connsiteX7" fmla="*/ 44628 w 63195"/>
                <a:gd name="connsiteY7" fmla="*/ 24337 h 82684"/>
                <a:gd name="connsiteX8" fmla="*/ 29743 w 63195"/>
                <a:gd name="connsiteY8" fmla="*/ 14718 h 82684"/>
                <a:gd name="connsiteX9" fmla="*/ 9350 w 63195"/>
                <a:gd name="connsiteY9" fmla="*/ 23128 h 82684"/>
                <a:gd name="connsiteX10" fmla="*/ 940 w 63195"/>
                <a:gd name="connsiteY10" fmla="*/ 12595 h 82684"/>
                <a:gd name="connsiteX11" fmla="*/ 31597 w 63195"/>
                <a:gd name="connsiteY11" fmla="*/ -7 h 82684"/>
                <a:gd name="connsiteX12" fmla="*/ 61851 w 63195"/>
                <a:gd name="connsiteY12" fmla="*/ 21703 h 82684"/>
                <a:gd name="connsiteX13" fmla="*/ 44333 w 63195"/>
                <a:gd name="connsiteY13" fmla="*/ 39948 h 82684"/>
                <a:gd name="connsiteX14" fmla="*/ 63141 w 63195"/>
                <a:gd name="connsiteY14" fmla="*/ 59159 h 82684"/>
                <a:gd name="connsiteX15" fmla="*/ 31543 w 63195"/>
                <a:gd name="connsiteY15" fmla="*/ 82642 h 82684"/>
                <a:gd name="connsiteX16" fmla="*/ -55 w 63195"/>
                <a:gd name="connsiteY16" fmla="*/ 69799 h 82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3195" h="82684">
                  <a:moveTo>
                    <a:pt x="8812" y="58675"/>
                  </a:moveTo>
                  <a:cubicBezTo>
                    <a:pt x="14713" y="64460"/>
                    <a:pt x="22636" y="67718"/>
                    <a:pt x="30898" y="67757"/>
                  </a:cubicBezTo>
                  <a:cubicBezTo>
                    <a:pt x="40598" y="67757"/>
                    <a:pt x="45999" y="63565"/>
                    <a:pt x="45999" y="57439"/>
                  </a:cubicBezTo>
                  <a:cubicBezTo>
                    <a:pt x="45999" y="51313"/>
                    <a:pt x="41082" y="47954"/>
                    <a:pt x="29877" y="47954"/>
                  </a:cubicBezTo>
                  <a:cubicBezTo>
                    <a:pt x="26519" y="47954"/>
                    <a:pt x="21118" y="47954"/>
                    <a:pt x="19909" y="47954"/>
                  </a:cubicBezTo>
                  <a:lnTo>
                    <a:pt x="19909" y="33230"/>
                  </a:lnTo>
                  <a:cubicBezTo>
                    <a:pt x="21360" y="33230"/>
                    <a:pt x="26868" y="33230"/>
                    <a:pt x="29877" y="33230"/>
                  </a:cubicBezTo>
                  <a:cubicBezTo>
                    <a:pt x="38798" y="33230"/>
                    <a:pt x="44628" y="30355"/>
                    <a:pt x="44628" y="24337"/>
                  </a:cubicBezTo>
                  <a:cubicBezTo>
                    <a:pt x="44628" y="18318"/>
                    <a:pt x="38153" y="14718"/>
                    <a:pt x="29743" y="14718"/>
                  </a:cubicBezTo>
                  <a:cubicBezTo>
                    <a:pt x="22110" y="14753"/>
                    <a:pt x="14790" y="17771"/>
                    <a:pt x="9350" y="23128"/>
                  </a:cubicBezTo>
                  <a:lnTo>
                    <a:pt x="940" y="12595"/>
                  </a:lnTo>
                  <a:cubicBezTo>
                    <a:pt x="8823" y="4111"/>
                    <a:pt x="20027" y="-494"/>
                    <a:pt x="31597" y="-7"/>
                  </a:cubicBezTo>
                  <a:cubicBezTo>
                    <a:pt x="50405" y="-7"/>
                    <a:pt x="61851" y="8376"/>
                    <a:pt x="61851" y="21703"/>
                  </a:cubicBezTo>
                  <a:cubicBezTo>
                    <a:pt x="61851" y="31806"/>
                    <a:pt x="53200" y="38389"/>
                    <a:pt x="44333" y="39948"/>
                  </a:cubicBezTo>
                  <a:cubicBezTo>
                    <a:pt x="52394" y="40754"/>
                    <a:pt x="63141" y="47148"/>
                    <a:pt x="63141" y="59159"/>
                  </a:cubicBezTo>
                  <a:cubicBezTo>
                    <a:pt x="63141" y="72916"/>
                    <a:pt x="50781" y="82642"/>
                    <a:pt x="31543" y="82642"/>
                  </a:cubicBezTo>
                  <a:cubicBezTo>
                    <a:pt x="16792" y="82642"/>
                    <a:pt x="5857" y="76973"/>
                    <a:pt x="-55" y="69799"/>
                  </a:cubicBezTo>
                  <a:close/>
                </a:path>
              </a:pathLst>
            </a:custGeom>
            <a:solidFill>
              <a:srgbClr val="2093D7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8E8B66A2-346C-02BB-BF4F-FD0F7879BD39}"/>
                </a:ext>
              </a:extLst>
            </p:cNvPr>
            <p:cNvSpPr/>
            <p:nvPr/>
          </p:nvSpPr>
          <p:spPr>
            <a:xfrm>
              <a:off x="10386949" y="6535291"/>
              <a:ext cx="65183" cy="82681"/>
            </a:xfrm>
            <a:custGeom>
              <a:avLst/>
              <a:gdLst>
                <a:gd name="connsiteX0" fmla="*/ 37374 w 65183"/>
                <a:gd name="connsiteY0" fmla="*/ -36 h 82681"/>
                <a:gd name="connsiteX1" fmla="*/ 61018 w 65183"/>
                <a:gd name="connsiteY1" fmla="*/ 8239 h 82681"/>
                <a:gd name="connsiteX2" fmla="*/ 53361 w 65183"/>
                <a:gd name="connsiteY2" fmla="*/ 21083 h 82681"/>
                <a:gd name="connsiteX3" fmla="*/ 37374 w 65183"/>
                <a:gd name="connsiteY3" fmla="*/ 14715 h 82681"/>
                <a:gd name="connsiteX4" fmla="*/ 17356 w 65183"/>
                <a:gd name="connsiteY4" fmla="*/ 37876 h 82681"/>
                <a:gd name="connsiteX5" fmla="*/ 17356 w 65183"/>
                <a:gd name="connsiteY5" fmla="*/ 39569 h 82681"/>
                <a:gd name="connsiteX6" fmla="*/ 37884 w 65183"/>
                <a:gd name="connsiteY6" fmla="*/ 29358 h 82681"/>
                <a:gd name="connsiteX7" fmla="*/ 65129 w 65183"/>
                <a:gd name="connsiteY7" fmla="*/ 55180 h 82681"/>
                <a:gd name="connsiteX8" fmla="*/ 34526 w 65183"/>
                <a:gd name="connsiteY8" fmla="*/ 82640 h 82681"/>
                <a:gd name="connsiteX9" fmla="*/ -55 w 65183"/>
                <a:gd name="connsiteY9" fmla="*/ 41342 h 82681"/>
                <a:gd name="connsiteX10" fmla="*/ 37374 w 65183"/>
                <a:gd name="connsiteY10" fmla="*/ -36 h 82681"/>
                <a:gd name="connsiteX11" fmla="*/ 33075 w 65183"/>
                <a:gd name="connsiteY11" fmla="*/ 43545 h 82681"/>
                <a:gd name="connsiteX12" fmla="*/ 17464 w 65183"/>
                <a:gd name="connsiteY12" fmla="*/ 51230 h 82681"/>
                <a:gd name="connsiteX13" fmla="*/ 33800 w 65183"/>
                <a:gd name="connsiteY13" fmla="*/ 67781 h 82681"/>
                <a:gd name="connsiteX14" fmla="*/ 47960 w 65183"/>
                <a:gd name="connsiteY14" fmla="*/ 55905 h 82681"/>
                <a:gd name="connsiteX15" fmla="*/ 33075 w 65183"/>
                <a:gd name="connsiteY15" fmla="*/ 43545 h 82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5183" h="82681">
                  <a:moveTo>
                    <a:pt x="37374" y="-36"/>
                  </a:moveTo>
                  <a:cubicBezTo>
                    <a:pt x="45991" y="-187"/>
                    <a:pt x="54376" y="2748"/>
                    <a:pt x="61018" y="8239"/>
                  </a:cubicBezTo>
                  <a:lnTo>
                    <a:pt x="53361" y="21083"/>
                  </a:lnTo>
                  <a:cubicBezTo>
                    <a:pt x="49150" y="16827"/>
                    <a:pt x="43357" y="14519"/>
                    <a:pt x="37374" y="14715"/>
                  </a:cubicBezTo>
                  <a:cubicBezTo>
                    <a:pt x="25229" y="14715"/>
                    <a:pt x="17356" y="25167"/>
                    <a:pt x="17356" y="37876"/>
                  </a:cubicBezTo>
                  <a:cubicBezTo>
                    <a:pt x="17289" y="38438"/>
                    <a:pt x="17289" y="39006"/>
                    <a:pt x="17356" y="39569"/>
                  </a:cubicBezTo>
                  <a:cubicBezTo>
                    <a:pt x="22244" y="33164"/>
                    <a:pt x="29829" y="29392"/>
                    <a:pt x="37884" y="29358"/>
                  </a:cubicBezTo>
                  <a:cubicBezTo>
                    <a:pt x="52286" y="29358"/>
                    <a:pt x="65129" y="38118"/>
                    <a:pt x="65129" y="55180"/>
                  </a:cubicBezTo>
                  <a:cubicBezTo>
                    <a:pt x="65129" y="70764"/>
                    <a:pt x="52770" y="82640"/>
                    <a:pt x="34526" y="82640"/>
                  </a:cubicBezTo>
                  <a:cubicBezTo>
                    <a:pt x="10156" y="82640"/>
                    <a:pt x="-55" y="63831"/>
                    <a:pt x="-55" y="41342"/>
                  </a:cubicBezTo>
                  <a:cubicBezTo>
                    <a:pt x="53" y="17106"/>
                    <a:pt x="13729" y="-36"/>
                    <a:pt x="37374" y="-36"/>
                  </a:cubicBezTo>
                  <a:close/>
                  <a:moveTo>
                    <a:pt x="33075" y="43545"/>
                  </a:moveTo>
                  <a:cubicBezTo>
                    <a:pt x="26986" y="43655"/>
                    <a:pt x="21263" y="46472"/>
                    <a:pt x="17464" y="51230"/>
                  </a:cubicBezTo>
                  <a:cubicBezTo>
                    <a:pt x="18189" y="58914"/>
                    <a:pt x="22515" y="67781"/>
                    <a:pt x="33800" y="67781"/>
                  </a:cubicBezTo>
                  <a:cubicBezTo>
                    <a:pt x="43016" y="67781"/>
                    <a:pt x="47960" y="61548"/>
                    <a:pt x="47960" y="55905"/>
                  </a:cubicBezTo>
                  <a:cubicBezTo>
                    <a:pt x="47960" y="47253"/>
                    <a:pt x="40867" y="43545"/>
                    <a:pt x="33075" y="43545"/>
                  </a:cubicBezTo>
                  <a:close/>
                </a:path>
              </a:pathLst>
            </a:custGeom>
            <a:solidFill>
              <a:srgbClr val="2093D7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12D419E-3C74-27DF-09CD-64123CED72F4}"/>
                </a:ext>
              </a:extLst>
            </p:cNvPr>
            <p:cNvSpPr/>
            <p:nvPr/>
          </p:nvSpPr>
          <p:spPr>
            <a:xfrm>
              <a:off x="10465997" y="6535296"/>
              <a:ext cx="66258" cy="82702"/>
            </a:xfrm>
            <a:custGeom>
              <a:avLst/>
              <a:gdLst>
                <a:gd name="connsiteX0" fmla="*/ 33075 w 66258"/>
                <a:gd name="connsiteY0" fmla="*/ -42 h 82702"/>
                <a:gd name="connsiteX1" fmla="*/ 66204 w 66258"/>
                <a:gd name="connsiteY1" fmla="*/ 41256 h 82702"/>
                <a:gd name="connsiteX2" fmla="*/ 33075 w 66258"/>
                <a:gd name="connsiteY2" fmla="*/ 82661 h 82702"/>
                <a:gd name="connsiteX3" fmla="*/ -55 w 66258"/>
                <a:gd name="connsiteY3" fmla="*/ 41256 h 82702"/>
                <a:gd name="connsiteX4" fmla="*/ 33075 w 66258"/>
                <a:gd name="connsiteY4" fmla="*/ -42 h 82702"/>
                <a:gd name="connsiteX5" fmla="*/ 33075 w 66258"/>
                <a:gd name="connsiteY5" fmla="*/ 15059 h 82702"/>
                <a:gd name="connsiteX6" fmla="*/ 17249 w 66258"/>
                <a:gd name="connsiteY6" fmla="*/ 41229 h 82702"/>
                <a:gd name="connsiteX7" fmla="*/ 33075 w 66258"/>
                <a:gd name="connsiteY7" fmla="*/ 67534 h 82702"/>
                <a:gd name="connsiteX8" fmla="*/ 48793 w 66258"/>
                <a:gd name="connsiteY8" fmla="*/ 41229 h 82702"/>
                <a:gd name="connsiteX9" fmla="*/ 33075 w 66258"/>
                <a:gd name="connsiteY9" fmla="*/ 15059 h 8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6258" h="82702">
                  <a:moveTo>
                    <a:pt x="33075" y="-42"/>
                  </a:moveTo>
                  <a:cubicBezTo>
                    <a:pt x="55886" y="-42"/>
                    <a:pt x="66204" y="20594"/>
                    <a:pt x="66204" y="41256"/>
                  </a:cubicBezTo>
                  <a:cubicBezTo>
                    <a:pt x="66204" y="61918"/>
                    <a:pt x="55913" y="82661"/>
                    <a:pt x="33075" y="82661"/>
                  </a:cubicBezTo>
                  <a:cubicBezTo>
                    <a:pt x="10236" y="82661"/>
                    <a:pt x="-55" y="61918"/>
                    <a:pt x="-55" y="41256"/>
                  </a:cubicBezTo>
                  <a:cubicBezTo>
                    <a:pt x="-55" y="20594"/>
                    <a:pt x="10182" y="-42"/>
                    <a:pt x="33075" y="-42"/>
                  </a:cubicBezTo>
                  <a:close/>
                  <a:moveTo>
                    <a:pt x="33075" y="15059"/>
                  </a:moveTo>
                  <a:cubicBezTo>
                    <a:pt x="21548" y="15059"/>
                    <a:pt x="17249" y="26478"/>
                    <a:pt x="17249" y="41229"/>
                  </a:cubicBezTo>
                  <a:cubicBezTo>
                    <a:pt x="17249" y="55980"/>
                    <a:pt x="21548" y="67534"/>
                    <a:pt x="33075" y="67534"/>
                  </a:cubicBezTo>
                  <a:cubicBezTo>
                    <a:pt x="44602" y="67534"/>
                    <a:pt x="48793" y="56007"/>
                    <a:pt x="48793" y="41229"/>
                  </a:cubicBezTo>
                  <a:cubicBezTo>
                    <a:pt x="48793" y="26451"/>
                    <a:pt x="44521" y="15059"/>
                    <a:pt x="33075" y="15059"/>
                  </a:cubicBezTo>
                  <a:close/>
                </a:path>
              </a:pathLst>
            </a:custGeom>
            <a:solidFill>
              <a:srgbClr val="2093D7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EAD223B-28CA-DCA8-B6B8-EAE95EB7F2A4}"/>
                </a:ext>
              </a:extLst>
            </p:cNvPr>
            <p:cNvSpPr/>
            <p:nvPr/>
          </p:nvSpPr>
          <p:spPr>
            <a:xfrm>
              <a:off x="10027174" y="6541019"/>
              <a:ext cx="45166" cy="70987"/>
            </a:xfrm>
            <a:custGeom>
              <a:avLst/>
              <a:gdLst>
                <a:gd name="connsiteX0" fmla="*/ -55 w 45166"/>
                <a:gd name="connsiteY0" fmla="*/ -42 h 70987"/>
                <a:gd name="connsiteX1" fmla="*/ 15126 w 45166"/>
                <a:gd name="connsiteY1" fmla="*/ -42 h 70987"/>
                <a:gd name="connsiteX2" fmla="*/ 15126 w 45166"/>
                <a:gd name="connsiteY2" fmla="*/ 57512 h 70987"/>
                <a:gd name="connsiteX3" fmla="*/ 45112 w 45166"/>
                <a:gd name="connsiteY3" fmla="*/ 57512 h 70987"/>
                <a:gd name="connsiteX4" fmla="*/ 45112 w 45166"/>
                <a:gd name="connsiteY4" fmla="*/ 70946 h 70987"/>
                <a:gd name="connsiteX5" fmla="*/ -55 w 45166"/>
                <a:gd name="connsiteY5" fmla="*/ 70946 h 70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166" h="70987">
                  <a:moveTo>
                    <a:pt x="-55" y="-42"/>
                  </a:moveTo>
                  <a:lnTo>
                    <a:pt x="15126" y="-42"/>
                  </a:lnTo>
                  <a:lnTo>
                    <a:pt x="15126" y="57512"/>
                  </a:lnTo>
                  <a:lnTo>
                    <a:pt x="45112" y="57512"/>
                  </a:lnTo>
                  <a:lnTo>
                    <a:pt x="45112" y="70946"/>
                  </a:lnTo>
                  <a:lnTo>
                    <a:pt x="-55" y="70946"/>
                  </a:lnTo>
                  <a:close/>
                </a:path>
              </a:pathLst>
            </a:custGeom>
            <a:solidFill>
              <a:schemeClr val="tx1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83A6DC5-D0D5-EF7A-6581-1558DF4D356B}"/>
                </a:ext>
              </a:extLst>
            </p:cNvPr>
            <p:cNvSpPr/>
            <p:nvPr/>
          </p:nvSpPr>
          <p:spPr>
            <a:xfrm>
              <a:off x="10086581" y="6541019"/>
              <a:ext cx="50110" cy="70853"/>
            </a:xfrm>
            <a:custGeom>
              <a:avLst/>
              <a:gdLst>
                <a:gd name="connsiteX0" fmla="*/ -55 w 50110"/>
                <a:gd name="connsiteY0" fmla="*/ -42 h 70853"/>
                <a:gd name="connsiteX1" fmla="*/ 50056 w 50110"/>
                <a:gd name="connsiteY1" fmla="*/ -42 h 70853"/>
                <a:gd name="connsiteX2" fmla="*/ 50056 w 50110"/>
                <a:gd name="connsiteY2" fmla="*/ 12936 h 70853"/>
                <a:gd name="connsiteX3" fmla="*/ 15126 w 50110"/>
                <a:gd name="connsiteY3" fmla="*/ 12936 h 70853"/>
                <a:gd name="connsiteX4" fmla="*/ 15126 w 50110"/>
                <a:gd name="connsiteY4" fmla="*/ 28332 h 70853"/>
                <a:gd name="connsiteX5" fmla="*/ 49438 w 50110"/>
                <a:gd name="connsiteY5" fmla="*/ 28332 h 70853"/>
                <a:gd name="connsiteX6" fmla="*/ 49438 w 50110"/>
                <a:gd name="connsiteY6" fmla="*/ 41283 h 70853"/>
                <a:gd name="connsiteX7" fmla="*/ 15019 w 50110"/>
                <a:gd name="connsiteY7" fmla="*/ 41283 h 70853"/>
                <a:gd name="connsiteX8" fmla="*/ 15019 w 50110"/>
                <a:gd name="connsiteY8" fmla="*/ 57753 h 70853"/>
                <a:gd name="connsiteX9" fmla="*/ 49948 w 50110"/>
                <a:gd name="connsiteY9" fmla="*/ 57753 h 70853"/>
                <a:gd name="connsiteX10" fmla="*/ 49948 w 50110"/>
                <a:gd name="connsiteY10" fmla="*/ 70812 h 70853"/>
                <a:gd name="connsiteX11" fmla="*/ -55 w 50110"/>
                <a:gd name="connsiteY11" fmla="*/ 70812 h 7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110" h="70853">
                  <a:moveTo>
                    <a:pt x="-55" y="-42"/>
                  </a:moveTo>
                  <a:lnTo>
                    <a:pt x="50056" y="-42"/>
                  </a:lnTo>
                  <a:lnTo>
                    <a:pt x="50056" y="12936"/>
                  </a:lnTo>
                  <a:lnTo>
                    <a:pt x="15126" y="12936"/>
                  </a:lnTo>
                  <a:lnTo>
                    <a:pt x="15126" y="28332"/>
                  </a:lnTo>
                  <a:lnTo>
                    <a:pt x="49438" y="28332"/>
                  </a:lnTo>
                  <a:lnTo>
                    <a:pt x="49438" y="41283"/>
                  </a:lnTo>
                  <a:lnTo>
                    <a:pt x="15019" y="41283"/>
                  </a:lnTo>
                  <a:lnTo>
                    <a:pt x="15019" y="57753"/>
                  </a:lnTo>
                  <a:lnTo>
                    <a:pt x="49948" y="57753"/>
                  </a:lnTo>
                  <a:lnTo>
                    <a:pt x="49948" y="70812"/>
                  </a:lnTo>
                  <a:lnTo>
                    <a:pt x="-55" y="70812"/>
                  </a:lnTo>
                  <a:close/>
                </a:path>
              </a:pathLst>
            </a:custGeom>
            <a:solidFill>
              <a:schemeClr val="tx1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D1A839AE-5102-E8C7-379B-97C37563446A}"/>
                </a:ext>
              </a:extLst>
            </p:cNvPr>
            <p:cNvSpPr/>
            <p:nvPr/>
          </p:nvSpPr>
          <p:spPr>
            <a:xfrm>
              <a:off x="10152356" y="6541019"/>
              <a:ext cx="63410" cy="70853"/>
            </a:xfrm>
            <a:custGeom>
              <a:avLst/>
              <a:gdLst>
                <a:gd name="connsiteX0" fmla="*/ 15019 w 63410"/>
                <a:gd name="connsiteY0" fmla="*/ 23227 h 70853"/>
                <a:gd name="connsiteX1" fmla="*/ 15019 w 63410"/>
                <a:gd name="connsiteY1" fmla="*/ 70812 h 70853"/>
                <a:gd name="connsiteX2" fmla="*/ -55 w 63410"/>
                <a:gd name="connsiteY2" fmla="*/ 70812 h 70853"/>
                <a:gd name="connsiteX3" fmla="*/ -55 w 63410"/>
                <a:gd name="connsiteY3" fmla="*/ -42 h 70853"/>
                <a:gd name="connsiteX4" fmla="*/ 15449 w 63410"/>
                <a:gd name="connsiteY4" fmla="*/ -42 h 70853"/>
                <a:gd name="connsiteX5" fmla="*/ 48256 w 63410"/>
                <a:gd name="connsiteY5" fmla="*/ 45877 h 70853"/>
                <a:gd name="connsiteX6" fmla="*/ 48256 w 63410"/>
                <a:gd name="connsiteY6" fmla="*/ -42 h 70853"/>
                <a:gd name="connsiteX7" fmla="*/ 63356 w 63410"/>
                <a:gd name="connsiteY7" fmla="*/ -42 h 70853"/>
                <a:gd name="connsiteX8" fmla="*/ 63356 w 63410"/>
                <a:gd name="connsiteY8" fmla="*/ 70812 h 70853"/>
                <a:gd name="connsiteX9" fmla="*/ 48820 w 63410"/>
                <a:gd name="connsiteY9" fmla="*/ 70812 h 7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410" h="70853">
                  <a:moveTo>
                    <a:pt x="15019" y="23227"/>
                  </a:moveTo>
                  <a:lnTo>
                    <a:pt x="15019" y="70812"/>
                  </a:lnTo>
                  <a:lnTo>
                    <a:pt x="-55" y="70812"/>
                  </a:lnTo>
                  <a:lnTo>
                    <a:pt x="-55" y="-42"/>
                  </a:lnTo>
                  <a:lnTo>
                    <a:pt x="15449" y="-42"/>
                  </a:lnTo>
                  <a:lnTo>
                    <a:pt x="48256" y="45877"/>
                  </a:lnTo>
                  <a:lnTo>
                    <a:pt x="48256" y="-42"/>
                  </a:lnTo>
                  <a:lnTo>
                    <a:pt x="63356" y="-42"/>
                  </a:lnTo>
                  <a:lnTo>
                    <a:pt x="63356" y="70812"/>
                  </a:lnTo>
                  <a:lnTo>
                    <a:pt x="48820" y="70812"/>
                  </a:lnTo>
                  <a:close/>
                </a:path>
              </a:pathLst>
            </a:custGeom>
            <a:solidFill>
              <a:schemeClr val="tx1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59B1F04-DEDF-0172-8F92-8982056D87FB}"/>
                </a:ext>
              </a:extLst>
            </p:cNvPr>
            <p:cNvSpPr/>
            <p:nvPr/>
          </p:nvSpPr>
          <p:spPr>
            <a:xfrm>
              <a:off x="10230249" y="6541019"/>
              <a:ext cx="65560" cy="70853"/>
            </a:xfrm>
            <a:custGeom>
              <a:avLst/>
              <a:gdLst>
                <a:gd name="connsiteX0" fmla="*/ -55 w 65560"/>
                <a:gd name="connsiteY0" fmla="*/ -42 h 70853"/>
                <a:gd name="connsiteX1" fmla="*/ 27889 w 65560"/>
                <a:gd name="connsiteY1" fmla="*/ -42 h 70853"/>
                <a:gd name="connsiteX2" fmla="*/ 65506 w 65560"/>
                <a:gd name="connsiteY2" fmla="*/ 35452 h 70853"/>
                <a:gd name="connsiteX3" fmla="*/ 27889 w 65560"/>
                <a:gd name="connsiteY3" fmla="*/ 70812 h 70853"/>
                <a:gd name="connsiteX4" fmla="*/ -55 w 65560"/>
                <a:gd name="connsiteY4" fmla="*/ 70812 h 70853"/>
                <a:gd name="connsiteX5" fmla="*/ 27889 w 65560"/>
                <a:gd name="connsiteY5" fmla="*/ 57512 h 70853"/>
                <a:gd name="connsiteX6" fmla="*/ 50077 w 65560"/>
                <a:gd name="connsiteY6" fmla="*/ 37405 h 70853"/>
                <a:gd name="connsiteX7" fmla="*/ 50083 w 65560"/>
                <a:gd name="connsiteY7" fmla="*/ 35452 h 70853"/>
                <a:gd name="connsiteX8" fmla="*/ 27889 w 65560"/>
                <a:gd name="connsiteY8" fmla="*/ 13232 h 70853"/>
                <a:gd name="connsiteX9" fmla="*/ 15046 w 65560"/>
                <a:gd name="connsiteY9" fmla="*/ 13232 h 70853"/>
                <a:gd name="connsiteX10" fmla="*/ 15046 w 65560"/>
                <a:gd name="connsiteY10" fmla="*/ 57512 h 7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560" h="70853">
                  <a:moveTo>
                    <a:pt x="-55" y="-42"/>
                  </a:moveTo>
                  <a:lnTo>
                    <a:pt x="27889" y="-42"/>
                  </a:lnTo>
                  <a:cubicBezTo>
                    <a:pt x="50083" y="-42"/>
                    <a:pt x="65506" y="14091"/>
                    <a:pt x="65506" y="35452"/>
                  </a:cubicBezTo>
                  <a:cubicBezTo>
                    <a:pt x="65506" y="56813"/>
                    <a:pt x="50110" y="70812"/>
                    <a:pt x="27889" y="70812"/>
                  </a:cubicBezTo>
                  <a:lnTo>
                    <a:pt x="-55" y="70812"/>
                  </a:lnTo>
                  <a:close/>
                  <a:moveTo>
                    <a:pt x="27889" y="57512"/>
                  </a:moveTo>
                  <a:cubicBezTo>
                    <a:pt x="39569" y="58086"/>
                    <a:pt x="49502" y="49084"/>
                    <a:pt x="50077" y="37405"/>
                  </a:cubicBezTo>
                  <a:cubicBezTo>
                    <a:pt x="50110" y="36755"/>
                    <a:pt x="50110" y="36103"/>
                    <a:pt x="50083" y="35452"/>
                  </a:cubicBezTo>
                  <a:cubicBezTo>
                    <a:pt x="50083" y="22904"/>
                    <a:pt x="42425" y="13232"/>
                    <a:pt x="27889" y="13232"/>
                  </a:cubicBezTo>
                  <a:lnTo>
                    <a:pt x="15046" y="13232"/>
                  </a:lnTo>
                  <a:lnTo>
                    <a:pt x="15046" y="57512"/>
                  </a:lnTo>
                  <a:close/>
                </a:path>
              </a:pathLst>
            </a:custGeom>
            <a:solidFill>
              <a:schemeClr val="tx1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44BA7713-C31C-DC01-9DF3-718A7600B1FC}"/>
                </a:ext>
              </a:extLst>
            </p:cNvPr>
            <p:cNvSpPr/>
            <p:nvPr/>
          </p:nvSpPr>
          <p:spPr>
            <a:xfrm>
              <a:off x="9946057" y="6541019"/>
              <a:ext cx="67081" cy="70987"/>
            </a:xfrm>
            <a:custGeom>
              <a:avLst/>
              <a:gdLst>
                <a:gd name="connsiteX0" fmla="*/ 53415 w 67081"/>
                <a:gd name="connsiteY0" fmla="*/ 34270 h 70987"/>
                <a:gd name="connsiteX1" fmla="*/ 65640 w 67081"/>
                <a:gd name="connsiteY1" fmla="*/ 18014 h 70987"/>
                <a:gd name="connsiteX2" fmla="*/ 45220 w 67081"/>
                <a:gd name="connsiteY2" fmla="*/ -42 h 70987"/>
                <a:gd name="connsiteX3" fmla="*/ -55 w 67081"/>
                <a:gd name="connsiteY3" fmla="*/ -42 h 70987"/>
                <a:gd name="connsiteX4" fmla="*/ 8006 w 67081"/>
                <a:gd name="connsiteY4" fmla="*/ 9147 h 70987"/>
                <a:gd name="connsiteX5" fmla="*/ 8006 w 67081"/>
                <a:gd name="connsiteY5" fmla="*/ 70946 h 70987"/>
                <a:gd name="connsiteX6" fmla="*/ 46429 w 67081"/>
                <a:gd name="connsiteY6" fmla="*/ 70946 h 70987"/>
                <a:gd name="connsiteX7" fmla="*/ 67010 w 67081"/>
                <a:gd name="connsiteY7" fmla="*/ 51815 h 70987"/>
                <a:gd name="connsiteX8" fmla="*/ 53415 w 67081"/>
                <a:gd name="connsiteY8" fmla="*/ 34270 h 70987"/>
                <a:gd name="connsiteX9" fmla="*/ 23026 w 67081"/>
                <a:gd name="connsiteY9" fmla="*/ 12775 h 70987"/>
                <a:gd name="connsiteX10" fmla="*/ 41834 w 67081"/>
                <a:gd name="connsiteY10" fmla="*/ 12775 h 70987"/>
                <a:gd name="connsiteX11" fmla="*/ 50098 w 67081"/>
                <a:gd name="connsiteY11" fmla="*/ 20122 h 70987"/>
                <a:gd name="connsiteX12" fmla="*/ 42750 w 67081"/>
                <a:gd name="connsiteY12" fmla="*/ 28386 h 70987"/>
                <a:gd name="connsiteX13" fmla="*/ 41834 w 67081"/>
                <a:gd name="connsiteY13" fmla="*/ 28386 h 70987"/>
                <a:gd name="connsiteX14" fmla="*/ 23026 w 67081"/>
                <a:gd name="connsiteY14" fmla="*/ 28386 h 70987"/>
                <a:gd name="connsiteX15" fmla="*/ 42506 w 67081"/>
                <a:gd name="connsiteY15" fmla="*/ 57941 h 70987"/>
                <a:gd name="connsiteX16" fmla="*/ 23026 w 67081"/>
                <a:gd name="connsiteY16" fmla="*/ 57941 h 70987"/>
                <a:gd name="connsiteX17" fmla="*/ 23026 w 67081"/>
                <a:gd name="connsiteY17" fmla="*/ 41283 h 70987"/>
                <a:gd name="connsiteX18" fmla="*/ 42506 w 67081"/>
                <a:gd name="connsiteY18" fmla="*/ 41283 h 70987"/>
                <a:gd name="connsiteX19" fmla="*/ 51597 w 67081"/>
                <a:gd name="connsiteY19" fmla="*/ 48654 h 70987"/>
                <a:gd name="connsiteX20" fmla="*/ 51641 w 67081"/>
                <a:gd name="connsiteY20" fmla="*/ 49558 h 70987"/>
                <a:gd name="connsiteX21" fmla="*/ 42533 w 67081"/>
                <a:gd name="connsiteY21" fmla="*/ 57941 h 70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7081" h="70987">
                  <a:moveTo>
                    <a:pt x="53415" y="34270"/>
                  </a:moveTo>
                  <a:cubicBezTo>
                    <a:pt x="60919" y="32573"/>
                    <a:pt x="66092" y="25694"/>
                    <a:pt x="65640" y="18014"/>
                  </a:cubicBezTo>
                  <a:cubicBezTo>
                    <a:pt x="65640" y="8556"/>
                    <a:pt x="58735" y="-42"/>
                    <a:pt x="45220" y="-42"/>
                  </a:cubicBezTo>
                  <a:lnTo>
                    <a:pt x="-55" y="-42"/>
                  </a:lnTo>
                  <a:lnTo>
                    <a:pt x="8006" y="9147"/>
                  </a:lnTo>
                  <a:lnTo>
                    <a:pt x="8006" y="70946"/>
                  </a:lnTo>
                  <a:lnTo>
                    <a:pt x="46429" y="70946"/>
                  </a:lnTo>
                  <a:cubicBezTo>
                    <a:pt x="59863" y="70946"/>
                    <a:pt x="67010" y="62429"/>
                    <a:pt x="67010" y="51815"/>
                  </a:cubicBezTo>
                  <a:cubicBezTo>
                    <a:pt x="67376" y="43430"/>
                    <a:pt x="61626" y="36009"/>
                    <a:pt x="53415" y="34270"/>
                  </a:cubicBezTo>
                  <a:close/>
                  <a:moveTo>
                    <a:pt x="23026" y="12775"/>
                  </a:moveTo>
                  <a:lnTo>
                    <a:pt x="41834" y="12775"/>
                  </a:lnTo>
                  <a:cubicBezTo>
                    <a:pt x="46145" y="12522"/>
                    <a:pt x="49844" y="15811"/>
                    <a:pt x="50098" y="20122"/>
                  </a:cubicBezTo>
                  <a:cubicBezTo>
                    <a:pt x="50351" y="24433"/>
                    <a:pt x="47061" y="28133"/>
                    <a:pt x="42750" y="28386"/>
                  </a:cubicBezTo>
                  <a:cubicBezTo>
                    <a:pt x="42445" y="28404"/>
                    <a:pt x="42139" y="28404"/>
                    <a:pt x="41834" y="28386"/>
                  </a:cubicBezTo>
                  <a:lnTo>
                    <a:pt x="23026" y="28386"/>
                  </a:lnTo>
                  <a:close/>
                  <a:moveTo>
                    <a:pt x="42506" y="57941"/>
                  </a:moveTo>
                  <a:lnTo>
                    <a:pt x="23026" y="57941"/>
                  </a:lnTo>
                  <a:lnTo>
                    <a:pt x="23026" y="41283"/>
                  </a:lnTo>
                  <a:lnTo>
                    <a:pt x="42506" y="41283"/>
                  </a:lnTo>
                  <a:cubicBezTo>
                    <a:pt x="47051" y="40808"/>
                    <a:pt x="51122" y="44108"/>
                    <a:pt x="51597" y="48654"/>
                  </a:cubicBezTo>
                  <a:cubicBezTo>
                    <a:pt x="51628" y="48954"/>
                    <a:pt x="51643" y="49256"/>
                    <a:pt x="51641" y="49558"/>
                  </a:cubicBezTo>
                  <a:cubicBezTo>
                    <a:pt x="51641" y="54663"/>
                    <a:pt x="48256" y="57941"/>
                    <a:pt x="42533" y="57941"/>
                  </a:cubicBezTo>
                  <a:close/>
                </a:path>
              </a:pathLst>
            </a:custGeom>
            <a:solidFill>
              <a:schemeClr val="tx1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F7C75B2-E221-9A9B-2F49-699B828BDC81}"/>
                </a:ext>
              </a:extLst>
            </p:cNvPr>
            <p:cNvSpPr/>
            <p:nvPr/>
          </p:nvSpPr>
          <p:spPr>
            <a:xfrm>
              <a:off x="9939179" y="6541019"/>
              <a:ext cx="29528" cy="28454"/>
            </a:xfrm>
            <a:custGeom>
              <a:avLst/>
              <a:gdLst>
                <a:gd name="connsiteX0" fmla="*/ 29529 w 29528"/>
                <a:gd name="connsiteY0" fmla="*/ 0 h 28454"/>
                <a:gd name="connsiteX1" fmla="*/ 0 w 29528"/>
                <a:gd name="connsiteY1" fmla="*/ 0 h 28454"/>
                <a:gd name="connsiteX2" fmla="*/ 29529 w 29528"/>
                <a:gd name="connsiteY2" fmla="*/ 28454 h 28454"/>
                <a:gd name="connsiteX3" fmla="*/ 29529 w 29528"/>
                <a:gd name="connsiteY3" fmla="*/ 0 h 28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528" h="28454">
                  <a:moveTo>
                    <a:pt x="29529" y="0"/>
                  </a:moveTo>
                  <a:lnTo>
                    <a:pt x="0" y="0"/>
                  </a:lnTo>
                  <a:lnTo>
                    <a:pt x="29529" y="28454"/>
                  </a:lnTo>
                  <a:lnTo>
                    <a:pt x="29529" y="0"/>
                  </a:lnTo>
                  <a:close/>
                </a:path>
              </a:pathLst>
            </a:custGeom>
            <a:solidFill>
              <a:srgbClr val="52B8E5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205011B-9EAC-75C3-E359-4413C41BC5C5}"/>
                </a:ext>
              </a:extLst>
            </p:cNvPr>
            <p:cNvSpPr/>
            <p:nvPr/>
          </p:nvSpPr>
          <p:spPr>
            <a:xfrm>
              <a:off x="9939635" y="6541019"/>
              <a:ext cx="29528" cy="28454"/>
            </a:xfrm>
            <a:custGeom>
              <a:avLst/>
              <a:gdLst>
                <a:gd name="connsiteX0" fmla="*/ 29529 w 29528"/>
                <a:gd name="connsiteY0" fmla="*/ 0 h 28454"/>
                <a:gd name="connsiteX1" fmla="*/ 0 w 29528"/>
                <a:gd name="connsiteY1" fmla="*/ 0 h 28454"/>
                <a:gd name="connsiteX2" fmla="*/ 29529 w 29528"/>
                <a:gd name="connsiteY2" fmla="*/ 28454 h 28454"/>
                <a:gd name="connsiteX3" fmla="*/ 29529 w 29528"/>
                <a:gd name="connsiteY3" fmla="*/ 0 h 28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528" h="28454">
                  <a:moveTo>
                    <a:pt x="29529" y="0"/>
                  </a:moveTo>
                  <a:lnTo>
                    <a:pt x="0" y="0"/>
                  </a:lnTo>
                  <a:lnTo>
                    <a:pt x="29529" y="28454"/>
                  </a:lnTo>
                  <a:lnTo>
                    <a:pt x="29529" y="0"/>
                  </a:lnTo>
                  <a:close/>
                </a:path>
              </a:pathLst>
            </a:custGeom>
            <a:solidFill>
              <a:srgbClr val="2093D7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C09B0D0-7885-C2F2-E743-56FCD96867F5}"/>
              </a:ext>
            </a:extLst>
          </p:cNvPr>
          <p:cNvSpPr txBox="1"/>
          <p:nvPr userDrawn="1"/>
        </p:nvSpPr>
        <p:spPr>
          <a:xfrm>
            <a:off x="10557164" y="6477895"/>
            <a:ext cx="1414703" cy="2023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b="0" i="0">
                <a:solidFill>
                  <a:schemeClr val="tx1"/>
                </a:solidFill>
                <a:effectLst/>
                <a:latin typeface="+mn-lt"/>
              </a:rPr>
              <a:t>Copyright 2023 Blend360.</a:t>
            </a:r>
            <a:endParaRPr lang="en-IN" sz="70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1" name="Title 20">
            <a:extLst>
              <a:ext uri="{FF2B5EF4-FFF2-40B4-BE49-F238E27FC236}">
                <a16:creationId xmlns:a16="http://schemas.microsoft.com/office/drawing/2014/main" id="{33938A00-11F3-CBD8-BACF-5511654EBC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0928"/>
            <a:ext cx="6042434" cy="130071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C72E221-C5E9-6960-1A25-D886A6207ECD}"/>
              </a:ext>
            </a:extLst>
          </p:cNvPr>
          <p:cNvSpPr/>
          <p:nvPr userDrawn="1"/>
        </p:nvSpPr>
        <p:spPr>
          <a:xfrm>
            <a:off x="1007373" y="298020"/>
            <a:ext cx="360929" cy="4571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32022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pecial Info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B06972E-A6C4-11AD-14F1-AFC06B7D6EF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0" y="-1"/>
            <a:ext cx="12193587" cy="6858893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3BB1A4CC-EBA3-97B3-721F-1201E3109928}"/>
              </a:ext>
            </a:extLst>
          </p:cNvPr>
          <p:cNvSpPr/>
          <p:nvPr userDrawn="1"/>
        </p:nvSpPr>
        <p:spPr>
          <a:xfrm>
            <a:off x="0" y="0"/>
            <a:ext cx="12192794" cy="6858000"/>
          </a:xfrm>
          <a:prstGeom prst="rect">
            <a:avLst/>
          </a:prstGeom>
          <a:gradFill>
            <a:gsLst>
              <a:gs pos="100000">
                <a:schemeClr val="bg2"/>
              </a:gs>
              <a:gs pos="50000">
                <a:srgbClr val="08083B"/>
              </a:gs>
              <a:gs pos="0">
                <a:schemeClr val="bg2">
                  <a:alpha val="83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31F3F4E-D1D4-0788-AB9F-A45B341D2BB6}"/>
              </a:ext>
            </a:extLst>
          </p:cNvPr>
          <p:cNvGrpSpPr/>
          <p:nvPr userDrawn="1"/>
        </p:nvGrpSpPr>
        <p:grpSpPr>
          <a:xfrm>
            <a:off x="9939179" y="6473443"/>
            <a:ext cx="619224" cy="206058"/>
            <a:chOff x="9939179" y="6473443"/>
            <a:chExt cx="619224" cy="206058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E63B322E-DF3A-3542-289B-EC696BE04BB6}"/>
                </a:ext>
              </a:extLst>
            </p:cNvPr>
            <p:cNvSpPr/>
            <p:nvPr/>
          </p:nvSpPr>
          <p:spPr>
            <a:xfrm>
              <a:off x="10357071" y="6473443"/>
              <a:ext cx="201332" cy="206058"/>
            </a:xfrm>
            <a:custGeom>
              <a:avLst/>
              <a:gdLst>
                <a:gd name="connsiteX0" fmla="*/ 98339 w 201332"/>
                <a:gd name="connsiteY0" fmla="*/ 206017 h 206058"/>
                <a:gd name="connsiteX1" fmla="*/ -55 w 201332"/>
                <a:gd name="connsiteY1" fmla="*/ 133766 h 206058"/>
                <a:gd name="connsiteX2" fmla="*/ 9215 w 201332"/>
                <a:gd name="connsiteY2" fmla="*/ 130865 h 206058"/>
                <a:gd name="connsiteX3" fmla="*/ 126165 w 201332"/>
                <a:gd name="connsiteY3" fmla="*/ 192008 h 206058"/>
                <a:gd name="connsiteX4" fmla="*/ 187308 w 201332"/>
                <a:gd name="connsiteY4" fmla="*/ 75058 h 206058"/>
                <a:gd name="connsiteX5" fmla="*/ 70358 w 201332"/>
                <a:gd name="connsiteY5" fmla="*/ 13915 h 206058"/>
                <a:gd name="connsiteX6" fmla="*/ 9215 w 201332"/>
                <a:gd name="connsiteY6" fmla="*/ 75058 h 206058"/>
                <a:gd name="connsiteX7" fmla="*/ -55 w 201332"/>
                <a:gd name="connsiteY7" fmla="*/ 72156 h 206058"/>
                <a:gd name="connsiteX8" fmla="*/ 129080 w 201332"/>
                <a:gd name="connsiteY8" fmla="*/ 4712 h 206058"/>
                <a:gd name="connsiteX9" fmla="*/ 196524 w 201332"/>
                <a:gd name="connsiteY9" fmla="*/ 133847 h 206058"/>
                <a:gd name="connsiteX10" fmla="*/ 98339 w 201332"/>
                <a:gd name="connsiteY10" fmla="*/ 206017 h 206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1332" h="206058">
                  <a:moveTo>
                    <a:pt x="98339" y="206017"/>
                  </a:moveTo>
                  <a:cubicBezTo>
                    <a:pt x="53291" y="205982"/>
                    <a:pt x="13466" y="176741"/>
                    <a:pt x="-55" y="133766"/>
                  </a:cubicBezTo>
                  <a:lnTo>
                    <a:pt x="9215" y="130865"/>
                  </a:lnTo>
                  <a:cubicBezTo>
                    <a:pt x="24624" y="180043"/>
                    <a:pt x="76987" y="207417"/>
                    <a:pt x="126165" y="192008"/>
                  </a:cubicBezTo>
                  <a:cubicBezTo>
                    <a:pt x="175343" y="176598"/>
                    <a:pt x="202717" y="124237"/>
                    <a:pt x="187308" y="75058"/>
                  </a:cubicBezTo>
                  <a:cubicBezTo>
                    <a:pt x="171896" y="25879"/>
                    <a:pt x="119536" y="-1496"/>
                    <a:pt x="70358" y="13915"/>
                  </a:cubicBezTo>
                  <a:cubicBezTo>
                    <a:pt x="41195" y="23053"/>
                    <a:pt x="18353" y="45894"/>
                    <a:pt x="9215" y="75058"/>
                  </a:cubicBezTo>
                  <a:lnTo>
                    <a:pt x="-55" y="72156"/>
                  </a:lnTo>
                  <a:cubicBezTo>
                    <a:pt x="16980" y="17872"/>
                    <a:pt x="74797" y="-12323"/>
                    <a:pt x="129080" y="4712"/>
                  </a:cubicBezTo>
                  <a:cubicBezTo>
                    <a:pt x="183363" y="21748"/>
                    <a:pt x="213559" y="79563"/>
                    <a:pt x="196524" y="133847"/>
                  </a:cubicBezTo>
                  <a:cubicBezTo>
                    <a:pt x="183057" y="176757"/>
                    <a:pt x="143313" y="205971"/>
                    <a:pt x="98339" y="206017"/>
                  </a:cubicBezTo>
                  <a:close/>
                </a:path>
              </a:pathLst>
            </a:custGeom>
            <a:solidFill>
              <a:srgbClr val="2093D7">
                <a:alpha val="25000"/>
              </a:srgbClr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49EBC09D-1DDF-1351-1C7B-FA6816D99731}"/>
                </a:ext>
              </a:extLst>
            </p:cNvPr>
            <p:cNvSpPr/>
            <p:nvPr/>
          </p:nvSpPr>
          <p:spPr>
            <a:xfrm>
              <a:off x="10308948" y="6535261"/>
              <a:ext cx="63195" cy="82684"/>
            </a:xfrm>
            <a:custGeom>
              <a:avLst/>
              <a:gdLst>
                <a:gd name="connsiteX0" fmla="*/ 8812 w 63195"/>
                <a:gd name="connsiteY0" fmla="*/ 58675 h 82684"/>
                <a:gd name="connsiteX1" fmla="*/ 30898 w 63195"/>
                <a:gd name="connsiteY1" fmla="*/ 67757 h 82684"/>
                <a:gd name="connsiteX2" fmla="*/ 45999 w 63195"/>
                <a:gd name="connsiteY2" fmla="*/ 57439 h 82684"/>
                <a:gd name="connsiteX3" fmla="*/ 29877 w 63195"/>
                <a:gd name="connsiteY3" fmla="*/ 47954 h 82684"/>
                <a:gd name="connsiteX4" fmla="*/ 19909 w 63195"/>
                <a:gd name="connsiteY4" fmla="*/ 47954 h 82684"/>
                <a:gd name="connsiteX5" fmla="*/ 19909 w 63195"/>
                <a:gd name="connsiteY5" fmla="*/ 33230 h 82684"/>
                <a:gd name="connsiteX6" fmla="*/ 29877 w 63195"/>
                <a:gd name="connsiteY6" fmla="*/ 33230 h 82684"/>
                <a:gd name="connsiteX7" fmla="*/ 44628 w 63195"/>
                <a:gd name="connsiteY7" fmla="*/ 24337 h 82684"/>
                <a:gd name="connsiteX8" fmla="*/ 29743 w 63195"/>
                <a:gd name="connsiteY8" fmla="*/ 14718 h 82684"/>
                <a:gd name="connsiteX9" fmla="*/ 9350 w 63195"/>
                <a:gd name="connsiteY9" fmla="*/ 23128 h 82684"/>
                <a:gd name="connsiteX10" fmla="*/ 940 w 63195"/>
                <a:gd name="connsiteY10" fmla="*/ 12595 h 82684"/>
                <a:gd name="connsiteX11" fmla="*/ 31597 w 63195"/>
                <a:gd name="connsiteY11" fmla="*/ -7 h 82684"/>
                <a:gd name="connsiteX12" fmla="*/ 61851 w 63195"/>
                <a:gd name="connsiteY12" fmla="*/ 21703 h 82684"/>
                <a:gd name="connsiteX13" fmla="*/ 44333 w 63195"/>
                <a:gd name="connsiteY13" fmla="*/ 39948 h 82684"/>
                <a:gd name="connsiteX14" fmla="*/ 63141 w 63195"/>
                <a:gd name="connsiteY14" fmla="*/ 59159 h 82684"/>
                <a:gd name="connsiteX15" fmla="*/ 31543 w 63195"/>
                <a:gd name="connsiteY15" fmla="*/ 82642 h 82684"/>
                <a:gd name="connsiteX16" fmla="*/ -55 w 63195"/>
                <a:gd name="connsiteY16" fmla="*/ 69799 h 82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3195" h="82684">
                  <a:moveTo>
                    <a:pt x="8812" y="58675"/>
                  </a:moveTo>
                  <a:cubicBezTo>
                    <a:pt x="14713" y="64460"/>
                    <a:pt x="22636" y="67718"/>
                    <a:pt x="30898" y="67757"/>
                  </a:cubicBezTo>
                  <a:cubicBezTo>
                    <a:pt x="40598" y="67757"/>
                    <a:pt x="45999" y="63565"/>
                    <a:pt x="45999" y="57439"/>
                  </a:cubicBezTo>
                  <a:cubicBezTo>
                    <a:pt x="45999" y="51313"/>
                    <a:pt x="41082" y="47954"/>
                    <a:pt x="29877" y="47954"/>
                  </a:cubicBezTo>
                  <a:cubicBezTo>
                    <a:pt x="26519" y="47954"/>
                    <a:pt x="21118" y="47954"/>
                    <a:pt x="19909" y="47954"/>
                  </a:cubicBezTo>
                  <a:lnTo>
                    <a:pt x="19909" y="33230"/>
                  </a:lnTo>
                  <a:cubicBezTo>
                    <a:pt x="21360" y="33230"/>
                    <a:pt x="26868" y="33230"/>
                    <a:pt x="29877" y="33230"/>
                  </a:cubicBezTo>
                  <a:cubicBezTo>
                    <a:pt x="38798" y="33230"/>
                    <a:pt x="44628" y="30355"/>
                    <a:pt x="44628" y="24337"/>
                  </a:cubicBezTo>
                  <a:cubicBezTo>
                    <a:pt x="44628" y="18318"/>
                    <a:pt x="38153" y="14718"/>
                    <a:pt x="29743" y="14718"/>
                  </a:cubicBezTo>
                  <a:cubicBezTo>
                    <a:pt x="22110" y="14753"/>
                    <a:pt x="14790" y="17771"/>
                    <a:pt x="9350" y="23128"/>
                  </a:cubicBezTo>
                  <a:lnTo>
                    <a:pt x="940" y="12595"/>
                  </a:lnTo>
                  <a:cubicBezTo>
                    <a:pt x="8823" y="4111"/>
                    <a:pt x="20027" y="-494"/>
                    <a:pt x="31597" y="-7"/>
                  </a:cubicBezTo>
                  <a:cubicBezTo>
                    <a:pt x="50405" y="-7"/>
                    <a:pt x="61851" y="8376"/>
                    <a:pt x="61851" y="21703"/>
                  </a:cubicBezTo>
                  <a:cubicBezTo>
                    <a:pt x="61851" y="31806"/>
                    <a:pt x="53200" y="38389"/>
                    <a:pt x="44333" y="39948"/>
                  </a:cubicBezTo>
                  <a:cubicBezTo>
                    <a:pt x="52394" y="40754"/>
                    <a:pt x="63141" y="47148"/>
                    <a:pt x="63141" y="59159"/>
                  </a:cubicBezTo>
                  <a:cubicBezTo>
                    <a:pt x="63141" y="72916"/>
                    <a:pt x="50781" y="82642"/>
                    <a:pt x="31543" y="82642"/>
                  </a:cubicBezTo>
                  <a:cubicBezTo>
                    <a:pt x="16792" y="82642"/>
                    <a:pt x="5857" y="76973"/>
                    <a:pt x="-55" y="69799"/>
                  </a:cubicBezTo>
                  <a:close/>
                </a:path>
              </a:pathLst>
            </a:custGeom>
            <a:solidFill>
              <a:srgbClr val="2093D7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8E8B66A2-346C-02BB-BF4F-FD0F7879BD39}"/>
                </a:ext>
              </a:extLst>
            </p:cNvPr>
            <p:cNvSpPr/>
            <p:nvPr/>
          </p:nvSpPr>
          <p:spPr>
            <a:xfrm>
              <a:off x="10386949" y="6535291"/>
              <a:ext cx="65183" cy="82681"/>
            </a:xfrm>
            <a:custGeom>
              <a:avLst/>
              <a:gdLst>
                <a:gd name="connsiteX0" fmla="*/ 37374 w 65183"/>
                <a:gd name="connsiteY0" fmla="*/ -36 h 82681"/>
                <a:gd name="connsiteX1" fmla="*/ 61018 w 65183"/>
                <a:gd name="connsiteY1" fmla="*/ 8239 h 82681"/>
                <a:gd name="connsiteX2" fmla="*/ 53361 w 65183"/>
                <a:gd name="connsiteY2" fmla="*/ 21083 h 82681"/>
                <a:gd name="connsiteX3" fmla="*/ 37374 w 65183"/>
                <a:gd name="connsiteY3" fmla="*/ 14715 h 82681"/>
                <a:gd name="connsiteX4" fmla="*/ 17356 w 65183"/>
                <a:gd name="connsiteY4" fmla="*/ 37876 h 82681"/>
                <a:gd name="connsiteX5" fmla="*/ 17356 w 65183"/>
                <a:gd name="connsiteY5" fmla="*/ 39569 h 82681"/>
                <a:gd name="connsiteX6" fmla="*/ 37884 w 65183"/>
                <a:gd name="connsiteY6" fmla="*/ 29358 h 82681"/>
                <a:gd name="connsiteX7" fmla="*/ 65129 w 65183"/>
                <a:gd name="connsiteY7" fmla="*/ 55180 h 82681"/>
                <a:gd name="connsiteX8" fmla="*/ 34526 w 65183"/>
                <a:gd name="connsiteY8" fmla="*/ 82640 h 82681"/>
                <a:gd name="connsiteX9" fmla="*/ -55 w 65183"/>
                <a:gd name="connsiteY9" fmla="*/ 41342 h 82681"/>
                <a:gd name="connsiteX10" fmla="*/ 37374 w 65183"/>
                <a:gd name="connsiteY10" fmla="*/ -36 h 82681"/>
                <a:gd name="connsiteX11" fmla="*/ 33075 w 65183"/>
                <a:gd name="connsiteY11" fmla="*/ 43545 h 82681"/>
                <a:gd name="connsiteX12" fmla="*/ 17464 w 65183"/>
                <a:gd name="connsiteY12" fmla="*/ 51230 h 82681"/>
                <a:gd name="connsiteX13" fmla="*/ 33800 w 65183"/>
                <a:gd name="connsiteY13" fmla="*/ 67781 h 82681"/>
                <a:gd name="connsiteX14" fmla="*/ 47960 w 65183"/>
                <a:gd name="connsiteY14" fmla="*/ 55905 h 82681"/>
                <a:gd name="connsiteX15" fmla="*/ 33075 w 65183"/>
                <a:gd name="connsiteY15" fmla="*/ 43545 h 82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5183" h="82681">
                  <a:moveTo>
                    <a:pt x="37374" y="-36"/>
                  </a:moveTo>
                  <a:cubicBezTo>
                    <a:pt x="45991" y="-187"/>
                    <a:pt x="54376" y="2748"/>
                    <a:pt x="61018" y="8239"/>
                  </a:cubicBezTo>
                  <a:lnTo>
                    <a:pt x="53361" y="21083"/>
                  </a:lnTo>
                  <a:cubicBezTo>
                    <a:pt x="49150" y="16827"/>
                    <a:pt x="43357" y="14519"/>
                    <a:pt x="37374" y="14715"/>
                  </a:cubicBezTo>
                  <a:cubicBezTo>
                    <a:pt x="25229" y="14715"/>
                    <a:pt x="17356" y="25167"/>
                    <a:pt x="17356" y="37876"/>
                  </a:cubicBezTo>
                  <a:cubicBezTo>
                    <a:pt x="17289" y="38438"/>
                    <a:pt x="17289" y="39006"/>
                    <a:pt x="17356" y="39569"/>
                  </a:cubicBezTo>
                  <a:cubicBezTo>
                    <a:pt x="22244" y="33164"/>
                    <a:pt x="29829" y="29392"/>
                    <a:pt x="37884" y="29358"/>
                  </a:cubicBezTo>
                  <a:cubicBezTo>
                    <a:pt x="52286" y="29358"/>
                    <a:pt x="65129" y="38118"/>
                    <a:pt x="65129" y="55180"/>
                  </a:cubicBezTo>
                  <a:cubicBezTo>
                    <a:pt x="65129" y="70764"/>
                    <a:pt x="52770" y="82640"/>
                    <a:pt x="34526" y="82640"/>
                  </a:cubicBezTo>
                  <a:cubicBezTo>
                    <a:pt x="10156" y="82640"/>
                    <a:pt x="-55" y="63831"/>
                    <a:pt x="-55" y="41342"/>
                  </a:cubicBezTo>
                  <a:cubicBezTo>
                    <a:pt x="53" y="17106"/>
                    <a:pt x="13729" y="-36"/>
                    <a:pt x="37374" y="-36"/>
                  </a:cubicBezTo>
                  <a:close/>
                  <a:moveTo>
                    <a:pt x="33075" y="43545"/>
                  </a:moveTo>
                  <a:cubicBezTo>
                    <a:pt x="26986" y="43655"/>
                    <a:pt x="21263" y="46472"/>
                    <a:pt x="17464" y="51230"/>
                  </a:cubicBezTo>
                  <a:cubicBezTo>
                    <a:pt x="18189" y="58914"/>
                    <a:pt x="22515" y="67781"/>
                    <a:pt x="33800" y="67781"/>
                  </a:cubicBezTo>
                  <a:cubicBezTo>
                    <a:pt x="43016" y="67781"/>
                    <a:pt x="47960" y="61548"/>
                    <a:pt x="47960" y="55905"/>
                  </a:cubicBezTo>
                  <a:cubicBezTo>
                    <a:pt x="47960" y="47253"/>
                    <a:pt x="40867" y="43545"/>
                    <a:pt x="33075" y="43545"/>
                  </a:cubicBezTo>
                  <a:close/>
                </a:path>
              </a:pathLst>
            </a:custGeom>
            <a:solidFill>
              <a:srgbClr val="2093D7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12D419E-3C74-27DF-09CD-64123CED72F4}"/>
                </a:ext>
              </a:extLst>
            </p:cNvPr>
            <p:cNvSpPr/>
            <p:nvPr/>
          </p:nvSpPr>
          <p:spPr>
            <a:xfrm>
              <a:off x="10465997" y="6535296"/>
              <a:ext cx="66258" cy="82702"/>
            </a:xfrm>
            <a:custGeom>
              <a:avLst/>
              <a:gdLst>
                <a:gd name="connsiteX0" fmla="*/ 33075 w 66258"/>
                <a:gd name="connsiteY0" fmla="*/ -42 h 82702"/>
                <a:gd name="connsiteX1" fmla="*/ 66204 w 66258"/>
                <a:gd name="connsiteY1" fmla="*/ 41256 h 82702"/>
                <a:gd name="connsiteX2" fmla="*/ 33075 w 66258"/>
                <a:gd name="connsiteY2" fmla="*/ 82661 h 82702"/>
                <a:gd name="connsiteX3" fmla="*/ -55 w 66258"/>
                <a:gd name="connsiteY3" fmla="*/ 41256 h 82702"/>
                <a:gd name="connsiteX4" fmla="*/ 33075 w 66258"/>
                <a:gd name="connsiteY4" fmla="*/ -42 h 82702"/>
                <a:gd name="connsiteX5" fmla="*/ 33075 w 66258"/>
                <a:gd name="connsiteY5" fmla="*/ 15059 h 82702"/>
                <a:gd name="connsiteX6" fmla="*/ 17249 w 66258"/>
                <a:gd name="connsiteY6" fmla="*/ 41229 h 82702"/>
                <a:gd name="connsiteX7" fmla="*/ 33075 w 66258"/>
                <a:gd name="connsiteY7" fmla="*/ 67534 h 82702"/>
                <a:gd name="connsiteX8" fmla="*/ 48793 w 66258"/>
                <a:gd name="connsiteY8" fmla="*/ 41229 h 82702"/>
                <a:gd name="connsiteX9" fmla="*/ 33075 w 66258"/>
                <a:gd name="connsiteY9" fmla="*/ 15059 h 8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6258" h="82702">
                  <a:moveTo>
                    <a:pt x="33075" y="-42"/>
                  </a:moveTo>
                  <a:cubicBezTo>
                    <a:pt x="55886" y="-42"/>
                    <a:pt x="66204" y="20594"/>
                    <a:pt x="66204" y="41256"/>
                  </a:cubicBezTo>
                  <a:cubicBezTo>
                    <a:pt x="66204" y="61918"/>
                    <a:pt x="55913" y="82661"/>
                    <a:pt x="33075" y="82661"/>
                  </a:cubicBezTo>
                  <a:cubicBezTo>
                    <a:pt x="10236" y="82661"/>
                    <a:pt x="-55" y="61918"/>
                    <a:pt x="-55" y="41256"/>
                  </a:cubicBezTo>
                  <a:cubicBezTo>
                    <a:pt x="-55" y="20594"/>
                    <a:pt x="10182" y="-42"/>
                    <a:pt x="33075" y="-42"/>
                  </a:cubicBezTo>
                  <a:close/>
                  <a:moveTo>
                    <a:pt x="33075" y="15059"/>
                  </a:moveTo>
                  <a:cubicBezTo>
                    <a:pt x="21548" y="15059"/>
                    <a:pt x="17249" y="26478"/>
                    <a:pt x="17249" y="41229"/>
                  </a:cubicBezTo>
                  <a:cubicBezTo>
                    <a:pt x="17249" y="55980"/>
                    <a:pt x="21548" y="67534"/>
                    <a:pt x="33075" y="67534"/>
                  </a:cubicBezTo>
                  <a:cubicBezTo>
                    <a:pt x="44602" y="67534"/>
                    <a:pt x="48793" y="56007"/>
                    <a:pt x="48793" y="41229"/>
                  </a:cubicBezTo>
                  <a:cubicBezTo>
                    <a:pt x="48793" y="26451"/>
                    <a:pt x="44521" y="15059"/>
                    <a:pt x="33075" y="15059"/>
                  </a:cubicBezTo>
                  <a:close/>
                </a:path>
              </a:pathLst>
            </a:custGeom>
            <a:solidFill>
              <a:srgbClr val="2093D7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EAD223B-28CA-DCA8-B6B8-EAE95EB7F2A4}"/>
                </a:ext>
              </a:extLst>
            </p:cNvPr>
            <p:cNvSpPr/>
            <p:nvPr/>
          </p:nvSpPr>
          <p:spPr>
            <a:xfrm>
              <a:off x="10027174" y="6541019"/>
              <a:ext cx="45166" cy="70987"/>
            </a:xfrm>
            <a:custGeom>
              <a:avLst/>
              <a:gdLst>
                <a:gd name="connsiteX0" fmla="*/ -55 w 45166"/>
                <a:gd name="connsiteY0" fmla="*/ -42 h 70987"/>
                <a:gd name="connsiteX1" fmla="*/ 15126 w 45166"/>
                <a:gd name="connsiteY1" fmla="*/ -42 h 70987"/>
                <a:gd name="connsiteX2" fmla="*/ 15126 w 45166"/>
                <a:gd name="connsiteY2" fmla="*/ 57512 h 70987"/>
                <a:gd name="connsiteX3" fmla="*/ 45112 w 45166"/>
                <a:gd name="connsiteY3" fmla="*/ 57512 h 70987"/>
                <a:gd name="connsiteX4" fmla="*/ 45112 w 45166"/>
                <a:gd name="connsiteY4" fmla="*/ 70946 h 70987"/>
                <a:gd name="connsiteX5" fmla="*/ -55 w 45166"/>
                <a:gd name="connsiteY5" fmla="*/ 70946 h 70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166" h="70987">
                  <a:moveTo>
                    <a:pt x="-55" y="-42"/>
                  </a:moveTo>
                  <a:lnTo>
                    <a:pt x="15126" y="-42"/>
                  </a:lnTo>
                  <a:lnTo>
                    <a:pt x="15126" y="57512"/>
                  </a:lnTo>
                  <a:lnTo>
                    <a:pt x="45112" y="57512"/>
                  </a:lnTo>
                  <a:lnTo>
                    <a:pt x="45112" y="70946"/>
                  </a:lnTo>
                  <a:lnTo>
                    <a:pt x="-55" y="70946"/>
                  </a:lnTo>
                  <a:close/>
                </a:path>
              </a:pathLst>
            </a:custGeom>
            <a:solidFill>
              <a:schemeClr val="tx1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83A6DC5-D0D5-EF7A-6581-1558DF4D356B}"/>
                </a:ext>
              </a:extLst>
            </p:cNvPr>
            <p:cNvSpPr/>
            <p:nvPr/>
          </p:nvSpPr>
          <p:spPr>
            <a:xfrm>
              <a:off x="10086581" y="6541019"/>
              <a:ext cx="50110" cy="70853"/>
            </a:xfrm>
            <a:custGeom>
              <a:avLst/>
              <a:gdLst>
                <a:gd name="connsiteX0" fmla="*/ -55 w 50110"/>
                <a:gd name="connsiteY0" fmla="*/ -42 h 70853"/>
                <a:gd name="connsiteX1" fmla="*/ 50056 w 50110"/>
                <a:gd name="connsiteY1" fmla="*/ -42 h 70853"/>
                <a:gd name="connsiteX2" fmla="*/ 50056 w 50110"/>
                <a:gd name="connsiteY2" fmla="*/ 12936 h 70853"/>
                <a:gd name="connsiteX3" fmla="*/ 15126 w 50110"/>
                <a:gd name="connsiteY3" fmla="*/ 12936 h 70853"/>
                <a:gd name="connsiteX4" fmla="*/ 15126 w 50110"/>
                <a:gd name="connsiteY4" fmla="*/ 28332 h 70853"/>
                <a:gd name="connsiteX5" fmla="*/ 49438 w 50110"/>
                <a:gd name="connsiteY5" fmla="*/ 28332 h 70853"/>
                <a:gd name="connsiteX6" fmla="*/ 49438 w 50110"/>
                <a:gd name="connsiteY6" fmla="*/ 41283 h 70853"/>
                <a:gd name="connsiteX7" fmla="*/ 15019 w 50110"/>
                <a:gd name="connsiteY7" fmla="*/ 41283 h 70853"/>
                <a:gd name="connsiteX8" fmla="*/ 15019 w 50110"/>
                <a:gd name="connsiteY8" fmla="*/ 57753 h 70853"/>
                <a:gd name="connsiteX9" fmla="*/ 49948 w 50110"/>
                <a:gd name="connsiteY9" fmla="*/ 57753 h 70853"/>
                <a:gd name="connsiteX10" fmla="*/ 49948 w 50110"/>
                <a:gd name="connsiteY10" fmla="*/ 70812 h 70853"/>
                <a:gd name="connsiteX11" fmla="*/ -55 w 50110"/>
                <a:gd name="connsiteY11" fmla="*/ 70812 h 7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110" h="70853">
                  <a:moveTo>
                    <a:pt x="-55" y="-42"/>
                  </a:moveTo>
                  <a:lnTo>
                    <a:pt x="50056" y="-42"/>
                  </a:lnTo>
                  <a:lnTo>
                    <a:pt x="50056" y="12936"/>
                  </a:lnTo>
                  <a:lnTo>
                    <a:pt x="15126" y="12936"/>
                  </a:lnTo>
                  <a:lnTo>
                    <a:pt x="15126" y="28332"/>
                  </a:lnTo>
                  <a:lnTo>
                    <a:pt x="49438" y="28332"/>
                  </a:lnTo>
                  <a:lnTo>
                    <a:pt x="49438" y="41283"/>
                  </a:lnTo>
                  <a:lnTo>
                    <a:pt x="15019" y="41283"/>
                  </a:lnTo>
                  <a:lnTo>
                    <a:pt x="15019" y="57753"/>
                  </a:lnTo>
                  <a:lnTo>
                    <a:pt x="49948" y="57753"/>
                  </a:lnTo>
                  <a:lnTo>
                    <a:pt x="49948" y="70812"/>
                  </a:lnTo>
                  <a:lnTo>
                    <a:pt x="-55" y="70812"/>
                  </a:lnTo>
                  <a:close/>
                </a:path>
              </a:pathLst>
            </a:custGeom>
            <a:solidFill>
              <a:schemeClr val="tx1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D1A839AE-5102-E8C7-379B-97C37563446A}"/>
                </a:ext>
              </a:extLst>
            </p:cNvPr>
            <p:cNvSpPr/>
            <p:nvPr/>
          </p:nvSpPr>
          <p:spPr>
            <a:xfrm>
              <a:off x="10152356" y="6541019"/>
              <a:ext cx="63410" cy="70853"/>
            </a:xfrm>
            <a:custGeom>
              <a:avLst/>
              <a:gdLst>
                <a:gd name="connsiteX0" fmla="*/ 15019 w 63410"/>
                <a:gd name="connsiteY0" fmla="*/ 23227 h 70853"/>
                <a:gd name="connsiteX1" fmla="*/ 15019 w 63410"/>
                <a:gd name="connsiteY1" fmla="*/ 70812 h 70853"/>
                <a:gd name="connsiteX2" fmla="*/ -55 w 63410"/>
                <a:gd name="connsiteY2" fmla="*/ 70812 h 70853"/>
                <a:gd name="connsiteX3" fmla="*/ -55 w 63410"/>
                <a:gd name="connsiteY3" fmla="*/ -42 h 70853"/>
                <a:gd name="connsiteX4" fmla="*/ 15449 w 63410"/>
                <a:gd name="connsiteY4" fmla="*/ -42 h 70853"/>
                <a:gd name="connsiteX5" fmla="*/ 48256 w 63410"/>
                <a:gd name="connsiteY5" fmla="*/ 45877 h 70853"/>
                <a:gd name="connsiteX6" fmla="*/ 48256 w 63410"/>
                <a:gd name="connsiteY6" fmla="*/ -42 h 70853"/>
                <a:gd name="connsiteX7" fmla="*/ 63356 w 63410"/>
                <a:gd name="connsiteY7" fmla="*/ -42 h 70853"/>
                <a:gd name="connsiteX8" fmla="*/ 63356 w 63410"/>
                <a:gd name="connsiteY8" fmla="*/ 70812 h 70853"/>
                <a:gd name="connsiteX9" fmla="*/ 48820 w 63410"/>
                <a:gd name="connsiteY9" fmla="*/ 70812 h 7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410" h="70853">
                  <a:moveTo>
                    <a:pt x="15019" y="23227"/>
                  </a:moveTo>
                  <a:lnTo>
                    <a:pt x="15019" y="70812"/>
                  </a:lnTo>
                  <a:lnTo>
                    <a:pt x="-55" y="70812"/>
                  </a:lnTo>
                  <a:lnTo>
                    <a:pt x="-55" y="-42"/>
                  </a:lnTo>
                  <a:lnTo>
                    <a:pt x="15449" y="-42"/>
                  </a:lnTo>
                  <a:lnTo>
                    <a:pt x="48256" y="45877"/>
                  </a:lnTo>
                  <a:lnTo>
                    <a:pt x="48256" y="-42"/>
                  </a:lnTo>
                  <a:lnTo>
                    <a:pt x="63356" y="-42"/>
                  </a:lnTo>
                  <a:lnTo>
                    <a:pt x="63356" y="70812"/>
                  </a:lnTo>
                  <a:lnTo>
                    <a:pt x="48820" y="70812"/>
                  </a:lnTo>
                  <a:close/>
                </a:path>
              </a:pathLst>
            </a:custGeom>
            <a:solidFill>
              <a:schemeClr val="tx1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59B1F04-DEDF-0172-8F92-8982056D87FB}"/>
                </a:ext>
              </a:extLst>
            </p:cNvPr>
            <p:cNvSpPr/>
            <p:nvPr/>
          </p:nvSpPr>
          <p:spPr>
            <a:xfrm>
              <a:off x="10230249" y="6541019"/>
              <a:ext cx="65560" cy="70853"/>
            </a:xfrm>
            <a:custGeom>
              <a:avLst/>
              <a:gdLst>
                <a:gd name="connsiteX0" fmla="*/ -55 w 65560"/>
                <a:gd name="connsiteY0" fmla="*/ -42 h 70853"/>
                <a:gd name="connsiteX1" fmla="*/ 27889 w 65560"/>
                <a:gd name="connsiteY1" fmla="*/ -42 h 70853"/>
                <a:gd name="connsiteX2" fmla="*/ 65506 w 65560"/>
                <a:gd name="connsiteY2" fmla="*/ 35452 h 70853"/>
                <a:gd name="connsiteX3" fmla="*/ 27889 w 65560"/>
                <a:gd name="connsiteY3" fmla="*/ 70812 h 70853"/>
                <a:gd name="connsiteX4" fmla="*/ -55 w 65560"/>
                <a:gd name="connsiteY4" fmla="*/ 70812 h 70853"/>
                <a:gd name="connsiteX5" fmla="*/ 27889 w 65560"/>
                <a:gd name="connsiteY5" fmla="*/ 57512 h 70853"/>
                <a:gd name="connsiteX6" fmla="*/ 50077 w 65560"/>
                <a:gd name="connsiteY6" fmla="*/ 37405 h 70853"/>
                <a:gd name="connsiteX7" fmla="*/ 50083 w 65560"/>
                <a:gd name="connsiteY7" fmla="*/ 35452 h 70853"/>
                <a:gd name="connsiteX8" fmla="*/ 27889 w 65560"/>
                <a:gd name="connsiteY8" fmla="*/ 13232 h 70853"/>
                <a:gd name="connsiteX9" fmla="*/ 15046 w 65560"/>
                <a:gd name="connsiteY9" fmla="*/ 13232 h 70853"/>
                <a:gd name="connsiteX10" fmla="*/ 15046 w 65560"/>
                <a:gd name="connsiteY10" fmla="*/ 57512 h 7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560" h="70853">
                  <a:moveTo>
                    <a:pt x="-55" y="-42"/>
                  </a:moveTo>
                  <a:lnTo>
                    <a:pt x="27889" y="-42"/>
                  </a:lnTo>
                  <a:cubicBezTo>
                    <a:pt x="50083" y="-42"/>
                    <a:pt x="65506" y="14091"/>
                    <a:pt x="65506" y="35452"/>
                  </a:cubicBezTo>
                  <a:cubicBezTo>
                    <a:pt x="65506" y="56813"/>
                    <a:pt x="50110" y="70812"/>
                    <a:pt x="27889" y="70812"/>
                  </a:cubicBezTo>
                  <a:lnTo>
                    <a:pt x="-55" y="70812"/>
                  </a:lnTo>
                  <a:close/>
                  <a:moveTo>
                    <a:pt x="27889" y="57512"/>
                  </a:moveTo>
                  <a:cubicBezTo>
                    <a:pt x="39569" y="58086"/>
                    <a:pt x="49502" y="49084"/>
                    <a:pt x="50077" y="37405"/>
                  </a:cubicBezTo>
                  <a:cubicBezTo>
                    <a:pt x="50110" y="36755"/>
                    <a:pt x="50110" y="36103"/>
                    <a:pt x="50083" y="35452"/>
                  </a:cubicBezTo>
                  <a:cubicBezTo>
                    <a:pt x="50083" y="22904"/>
                    <a:pt x="42425" y="13232"/>
                    <a:pt x="27889" y="13232"/>
                  </a:cubicBezTo>
                  <a:lnTo>
                    <a:pt x="15046" y="13232"/>
                  </a:lnTo>
                  <a:lnTo>
                    <a:pt x="15046" y="57512"/>
                  </a:lnTo>
                  <a:close/>
                </a:path>
              </a:pathLst>
            </a:custGeom>
            <a:solidFill>
              <a:schemeClr val="tx1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44BA7713-C31C-DC01-9DF3-718A7600B1FC}"/>
                </a:ext>
              </a:extLst>
            </p:cNvPr>
            <p:cNvSpPr/>
            <p:nvPr/>
          </p:nvSpPr>
          <p:spPr>
            <a:xfrm>
              <a:off x="9946057" y="6541019"/>
              <a:ext cx="67081" cy="70987"/>
            </a:xfrm>
            <a:custGeom>
              <a:avLst/>
              <a:gdLst>
                <a:gd name="connsiteX0" fmla="*/ 53415 w 67081"/>
                <a:gd name="connsiteY0" fmla="*/ 34270 h 70987"/>
                <a:gd name="connsiteX1" fmla="*/ 65640 w 67081"/>
                <a:gd name="connsiteY1" fmla="*/ 18014 h 70987"/>
                <a:gd name="connsiteX2" fmla="*/ 45220 w 67081"/>
                <a:gd name="connsiteY2" fmla="*/ -42 h 70987"/>
                <a:gd name="connsiteX3" fmla="*/ -55 w 67081"/>
                <a:gd name="connsiteY3" fmla="*/ -42 h 70987"/>
                <a:gd name="connsiteX4" fmla="*/ 8006 w 67081"/>
                <a:gd name="connsiteY4" fmla="*/ 9147 h 70987"/>
                <a:gd name="connsiteX5" fmla="*/ 8006 w 67081"/>
                <a:gd name="connsiteY5" fmla="*/ 70946 h 70987"/>
                <a:gd name="connsiteX6" fmla="*/ 46429 w 67081"/>
                <a:gd name="connsiteY6" fmla="*/ 70946 h 70987"/>
                <a:gd name="connsiteX7" fmla="*/ 67010 w 67081"/>
                <a:gd name="connsiteY7" fmla="*/ 51815 h 70987"/>
                <a:gd name="connsiteX8" fmla="*/ 53415 w 67081"/>
                <a:gd name="connsiteY8" fmla="*/ 34270 h 70987"/>
                <a:gd name="connsiteX9" fmla="*/ 23026 w 67081"/>
                <a:gd name="connsiteY9" fmla="*/ 12775 h 70987"/>
                <a:gd name="connsiteX10" fmla="*/ 41834 w 67081"/>
                <a:gd name="connsiteY10" fmla="*/ 12775 h 70987"/>
                <a:gd name="connsiteX11" fmla="*/ 50098 w 67081"/>
                <a:gd name="connsiteY11" fmla="*/ 20122 h 70987"/>
                <a:gd name="connsiteX12" fmla="*/ 42750 w 67081"/>
                <a:gd name="connsiteY12" fmla="*/ 28386 h 70987"/>
                <a:gd name="connsiteX13" fmla="*/ 41834 w 67081"/>
                <a:gd name="connsiteY13" fmla="*/ 28386 h 70987"/>
                <a:gd name="connsiteX14" fmla="*/ 23026 w 67081"/>
                <a:gd name="connsiteY14" fmla="*/ 28386 h 70987"/>
                <a:gd name="connsiteX15" fmla="*/ 42506 w 67081"/>
                <a:gd name="connsiteY15" fmla="*/ 57941 h 70987"/>
                <a:gd name="connsiteX16" fmla="*/ 23026 w 67081"/>
                <a:gd name="connsiteY16" fmla="*/ 57941 h 70987"/>
                <a:gd name="connsiteX17" fmla="*/ 23026 w 67081"/>
                <a:gd name="connsiteY17" fmla="*/ 41283 h 70987"/>
                <a:gd name="connsiteX18" fmla="*/ 42506 w 67081"/>
                <a:gd name="connsiteY18" fmla="*/ 41283 h 70987"/>
                <a:gd name="connsiteX19" fmla="*/ 51597 w 67081"/>
                <a:gd name="connsiteY19" fmla="*/ 48654 h 70987"/>
                <a:gd name="connsiteX20" fmla="*/ 51641 w 67081"/>
                <a:gd name="connsiteY20" fmla="*/ 49558 h 70987"/>
                <a:gd name="connsiteX21" fmla="*/ 42533 w 67081"/>
                <a:gd name="connsiteY21" fmla="*/ 57941 h 70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7081" h="70987">
                  <a:moveTo>
                    <a:pt x="53415" y="34270"/>
                  </a:moveTo>
                  <a:cubicBezTo>
                    <a:pt x="60919" y="32573"/>
                    <a:pt x="66092" y="25694"/>
                    <a:pt x="65640" y="18014"/>
                  </a:cubicBezTo>
                  <a:cubicBezTo>
                    <a:pt x="65640" y="8556"/>
                    <a:pt x="58735" y="-42"/>
                    <a:pt x="45220" y="-42"/>
                  </a:cubicBezTo>
                  <a:lnTo>
                    <a:pt x="-55" y="-42"/>
                  </a:lnTo>
                  <a:lnTo>
                    <a:pt x="8006" y="9147"/>
                  </a:lnTo>
                  <a:lnTo>
                    <a:pt x="8006" y="70946"/>
                  </a:lnTo>
                  <a:lnTo>
                    <a:pt x="46429" y="70946"/>
                  </a:lnTo>
                  <a:cubicBezTo>
                    <a:pt x="59863" y="70946"/>
                    <a:pt x="67010" y="62429"/>
                    <a:pt x="67010" y="51815"/>
                  </a:cubicBezTo>
                  <a:cubicBezTo>
                    <a:pt x="67376" y="43430"/>
                    <a:pt x="61626" y="36009"/>
                    <a:pt x="53415" y="34270"/>
                  </a:cubicBezTo>
                  <a:close/>
                  <a:moveTo>
                    <a:pt x="23026" y="12775"/>
                  </a:moveTo>
                  <a:lnTo>
                    <a:pt x="41834" y="12775"/>
                  </a:lnTo>
                  <a:cubicBezTo>
                    <a:pt x="46145" y="12522"/>
                    <a:pt x="49844" y="15811"/>
                    <a:pt x="50098" y="20122"/>
                  </a:cubicBezTo>
                  <a:cubicBezTo>
                    <a:pt x="50351" y="24433"/>
                    <a:pt x="47061" y="28133"/>
                    <a:pt x="42750" y="28386"/>
                  </a:cubicBezTo>
                  <a:cubicBezTo>
                    <a:pt x="42445" y="28404"/>
                    <a:pt x="42139" y="28404"/>
                    <a:pt x="41834" y="28386"/>
                  </a:cubicBezTo>
                  <a:lnTo>
                    <a:pt x="23026" y="28386"/>
                  </a:lnTo>
                  <a:close/>
                  <a:moveTo>
                    <a:pt x="42506" y="57941"/>
                  </a:moveTo>
                  <a:lnTo>
                    <a:pt x="23026" y="57941"/>
                  </a:lnTo>
                  <a:lnTo>
                    <a:pt x="23026" y="41283"/>
                  </a:lnTo>
                  <a:lnTo>
                    <a:pt x="42506" y="41283"/>
                  </a:lnTo>
                  <a:cubicBezTo>
                    <a:pt x="47051" y="40808"/>
                    <a:pt x="51122" y="44108"/>
                    <a:pt x="51597" y="48654"/>
                  </a:cubicBezTo>
                  <a:cubicBezTo>
                    <a:pt x="51628" y="48954"/>
                    <a:pt x="51643" y="49256"/>
                    <a:pt x="51641" y="49558"/>
                  </a:cubicBezTo>
                  <a:cubicBezTo>
                    <a:pt x="51641" y="54663"/>
                    <a:pt x="48256" y="57941"/>
                    <a:pt x="42533" y="57941"/>
                  </a:cubicBezTo>
                  <a:close/>
                </a:path>
              </a:pathLst>
            </a:custGeom>
            <a:solidFill>
              <a:schemeClr val="tx1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F7C75B2-E221-9A9B-2F49-699B828BDC81}"/>
                </a:ext>
              </a:extLst>
            </p:cNvPr>
            <p:cNvSpPr/>
            <p:nvPr/>
          </p:nvSpPr>
          <p:spPr>
            <a:xfrm>
              <a:off x="9939179" y="6541019"/>
              <a:ext cx="29528" cy="28454"/>
            </a:xfrm>
            <a:custGeom>
              <a:avLst/>
              <a:gdLst>
                <a:gd name="connsiteX0" fmla="*/ 29529 w 29528"/>
                <a:gd name="connsiteY0" fmla="*/ 0 h 28454"/>
                <a:gd name="connsiteX1" fmla="*/ 0 w 29528"/>
                <a:gd name="connsiteY1" fmla="*/ 0 h 28454"/>
                <a:gd name="connsiteX2" fmla="*/ 29529 w 29528"/>
                <a:gd name="connsiteY2" fmla="*/ 28454 h 28454"/>
                <a:gd name="connsiteX3" fmla="*/ 29529 w 29528"/>
                <a:gd name="connsiteY3" fmla="*/ 0 h 28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528" h="28454">
                  <a:moveTo>
                    <a:pt x="29529" y="0"/>
                  </a:moveTo>
                  <a:lnTo>
                    <a:pt x="0" y="0"/>
                  </a:lnTo>
                  <a:lnTo>
                    <a:pt x="29529" y="28454"/>
                  </a:lnTo>
                  <a:lnTo>
                    <a:pt x="29529" y="0"/>
                  </a:lnTo>
                  <a:close/>
                </a:path>
              </a:pathLst>
            </a:custGeom>
            <a:solidFill>
              <a:srgbClr val="52B8E5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205011B-9EAC-75C3-E359-4413C41BC5C5}"/>
                </a:ext>
              </a:extLst>
            </p:cNvPr>
            <p:cNvSpPr/>
            <p:nvPr/>
          </p:nvSpPr>
          <p:spPr>
            <a:xfrm>
              <a:off x="9939635" y="6541019"/>
              <a:ext cx="29528" cy="28454"/>
            </a:xfrm>
            <a:custGeom>
              <a:avLst/>
              <a:gdLst>
                <a:gd name="connsiteX0" fmla="*/ 29529 w 29528"/>
                <a:gd name="connsiteY0" fmla="*/ 0 h 28454"/>
                <a:gd name="connsiteX1" fmla="*/ 0 w 29528"/>
                <a:gd name="connsiteY1" fmla="*/ 0 h 28454"/>
                <a:gd name="connsiteX2" fmla="*/ 29529 w 29528"/>
                <a:gd name="connsiteY2" fmla="*/ 28454 h 28454"/>
                <a:gd name="connsiteX3" fmla="*/ 29529 w 29528"/>
                <a:gd name="connsiteY3" fmla="*/ 0 h 28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528" h="28454">
                  <a:moveTo>
                    <a:pt x="29529" y="0"/>
                  </a:moveTo>
                  <a:lnTo>
                    <a:pt x="0" y="0"/>
                  </a:lnTo>
                  <a:lnTo>
                    <a:pt x="29529" y="28454"/>
                  </a:lnTo>
                  <a:lnTo>
                    <a:pt x="29529" y="0"/>
                  </a:lnTo>
                  <a:close/>
                </a:path>
              </a:pathLst>
            </a:custGeom>
            <a:solidFill>
              <a:srgbClr val="2093D7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C09B0D0-7885-C2F2-E743-56FCD96867F5}"/>
              </a:ext>
            </a:extLst>
          </p:cNvPr>
          <p:cNvSpPr txBox="1"/>
          <p:nvPr userDrawn="1"/>
        </p:nvSpPr>
        <p:spPr>
          <a:xfrm>
            <a:off x="10557164" y="6477895"/>
            <a:ext cx="1414703" cy="2023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b="0" i="0">
                <a:solidFill>
                  <a:schemeClr val="tx1"/>
                </a:solidFill>
                <a:effectLst/>
                <a:latin typeface="+mn-lt"/>
              </a:rPr>
              <a:t>Copyright 2023 Blend360.</a:t>
            </a:r>
            <a:endParaRPr lang="en-IN" sz="70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1" name="Title 20">
            <a:extLst>
              <a:ext uri="{FF2B5EF4-FFF2-40B4-BE49-F238E27FC236}">
                <a16:creationId xmlns:a16="http://schemas.microsoft.com/office/drawing/2014/main" id="{33938A00-11F3-CBD8-BACF-5511654EBC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0929"/>
            <a:ext cx="10442418" cy="62170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C72E221-C5E9-6960-1A25-D886A6207ECD}"/>
              </a:ext>
            </a:extLst>
          </p:cNvPr>
          <p:cNvSpPr/>
          <p:nvPr userDrawn="1"/>
        </p:nvSpPr>
        <p:spPr>
          <a:xfrm>
            <a:off x="1007373" y="298020"/>
            <a:ext cx="360929" cy="4571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4DE020-BB57-679E-2533-D479B517C0C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1730025"/>
            <a:ext cx="10442418" cy="4109460"/>
          </a:xfrm>
          <a:prstGeom prst="rect">
            <a:avLst/>
          </a:prstGeom>
        </p:spPr>
        <p:txBody>
          <a:bodyPr/>
          <a:lstStyle>
            <a:lvl1pPr>
              <a:buClr>
                <a:schemeClr val="accent3"/>
              </a:buClr>
              <a:buSzPct val="90000"/>
              <a:defRPr/>
            </a:lvl1pPr>
            <a:lvl2pPr>
              <a:buClr>
                <a:schemeClr val="accent3"/>
              </a:buClr>
              <a:buSzPct val="90000"/>
              <a:defRPr/>
            </a:lvl2pPr>
            <a:lvl3pPr>
              <a:buClr>
                <a:schemeClr val="accent3"/>
              </a:buClr>
              <a:buSzPct val="90000"/>
              <a:defRPr/>
            </a:lvl3pPr>
            <a:lvl4pPr>
              <a:buClr>
                <a:schemeClr val="accent3"/>
              </a:buClr>
              <a:buSzPct val="90000"/>
              <a:defRPr/>
            </a:lvl4pPr>
            <a:lvl5pPr>
              <a:buClr>
                <a:schemeClr val="accent3"/>
              </a:buClr>
              <a:buSzPct val="90000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7930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pecial Info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B06972E-A6C4-11AD-14F1-AFC06B7D6EF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1"/>
            <a:ext cx="12193587" cy="6858893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3BB1A4CC-EBA3-97B3-721F-1201E3109928}"/>
              </a:ext>
            </a:extLst>
          </p:cNvPr>
          <p:cNvSpPr/>
          <p:nvPr userDrawn="1"/>
        </p:nvSpPr>
        <p:spPr>
          <a:xfrm>
            <a:off x="0" y="0"/>
            <a:ext cx="12192794" cy="6858000"/>
          </a:xfrm>
          <a:prstGeom prst="rect">
            <a:avLst/>
          </a:prstGeom>
          <a:gradFill>
            <a:gsLst>
              <a:gs pos="0">
                <a:schemeClr val="bg2"/>
              </a:gs>
              <a:gs pos="45000">
                <a:srgbClr val="08083B"/>
              </a:gs>
              <a:gs pos="100000">
                <a:schemeClr val="bg2">
                  <a:alpha val="83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31F3F4E-D1D4-0788-AB9F-A45B341D2BB6}"/>
              </a:ext>
            </a:extLst>
          </p:cNvPr>
          <p:cNvGrpSpPr/>
          <p:nvPr userDrawn="1"/>
        </p:nvGrpSpPr>
        <p:grpSpPr>
          <a:xfrm>
            <a:off x="9939179" y="6473443"/>
            <a:ext cx="619224" cy="206058"/>
            <a:chOff x="9939179" y="6473443"/>
            <a:chExt cx="619224" cy="206058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E63B322E-DF3A-3542-289B-EC696BE04BB6}"/>
                </a:ext>
              </a:extLst>
            </p:cNvPr>
            <p:cNvSpPr/>
            <p:nvPr/>
          </p:nvSpPr>
          <p:spPr>
            <a:xfrm>
              <a:off x="10357071" y="6473443"/>
              <a:ext cx="201332" cy="206058"/>
            </a:xfrm>
            <a:custGeom>
              <a:avLst/>
              <a:gdLst>
                <a:gd name="connsiteX0" fmla="*/ 98339 w 201332"/>
                <a:gd name="connsiteY0" fmla="*/ 206017 h 206058"/>
                <a:gd name="connsiteX1" fmla="*/ -55 w 201332"/>
                <a:gd name="connsiteY1" fmla="*/ 133766 h 206058"/>
                <a:gd name="connsiteX2" fmla="*/ 9215 w 201332"/>
                <a:gd name="connsiteY2" fmla="*/ 130865 h 206058"/>
                <a:gd name="connsiteX3" fmla="*/ 126165 w 201332"/>
                <a:gd name="connsiteY3" fmla="*/ 192008 h 206058"/>
                <a:gd name="connsiteX4" fmla="*/ 187308 w 201332"/>
                <a:gd name="connsiteY4" fmla="*/ 75058 h 206058"/>
                <a:gd name="connsiteX5" fmla="*/ 70358 w 201332"/>
                <a:gd name="connsiteY5" fmla="*/ 13915 h 206058"/>
                <a:gd name="connsiteX6" fmla="*/ 9215 w 201332"/>
                <a:gd name="connsiteY6" fmla="*/ 75058 h 206058"/>
                <a:gd name="connsiteX7" fmla="*/ -55 w 201332"/>
                <a:gd name="connsiteY7" fmla="*/ 72156 h 206058"/>
                <a:gd name="connsiteX8" fmla="*/ 129080 w 201332"/>
                <a:gd name="connsiteY8" fmla="*/ 4712 h 206058"/>
                <a:gd name="connsiteX9" fmla="*/ 196524 w 201332"/>
                <a:gd name="connsiteY9" fmla="*/ 133847 h 206058"/>
                <a:gd name="connsiteX10" fmla="*/ 98339 w 201332"/>
                <a:gd name="connsiteY10" fmla="*/ 206017 h 206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1332" h="206058">
                  <a:moveTo>
                    <a:pt x="98339" y="206017"/>
                  </a:moveTo>
                  <a:cubicBezTo>
                    <a:pt x="53291" y="205982"/>
                    <a:pt x="13466" y="176741"/>
                    <a:pt x="-55" y="133766"/>
                  </a:cubicBezTo>
                  <a:lnTo>
                    <a:pt x="9215" y="130865"/>
                  </a:lnTo>
                  <a:cubicBezTo>
                    <a:pt x="24624" y="180043"/>
                    <a:pt x="76987" y="207417"/>
                    <a:pt x="126165" y="192008"/>
                  </a:cubicBezTo>
                  <a:cubicBezTo>
                    <a:pt x="175343" y="176598"/>
                    <a:pt x="202717" y="124237"/>
                    <a:pt x="187308" y="75058"/>
                  </a:cubicBezTo>
                  <a:cubicBezTo>
                    <a:pt x="171896" y="25879"/>
                    <a:pt x="119536" y="-1496"/>
                    <a:pt x="70358" y="13915"/>
                  </a:cubicBezTo>
                  <a:cubicBezTo>
                    <a:pt x="41195" y="23053"/>
                    <a:pt x="18353" y="45894"/>
                    <a:pt x="9215" y="75058"/>
                  </a:cubicBezTo>
                  <a:lnTo>
                    <a:pt x="-55" y="72156"/>
                  </a:lnTo>
                  <a:cubicBezTo>
                    <a:pt x="16980" y="17872"/>
                    <a:pt x="74797" y="-12323"/>
                    <a:pt x="129080" y="4712"/>
                  </a:cubicBezTo>
                  <a:cubicBezTo>
                    <a:pt x="183363" y="21748"/>
                    <a:pt x="213559" y="79563"/>
                    <a:pt x="196524" y="133847"/>
                  </a:cubicBezTo>
                  <a:cubicBezTo>
                    <a:pt x="183057" y="176757"/>
                    <a:pt x="143313" y="205971"/>
                    <a:pt x="98339" y="206017"/>
                  </a:cubicBezTo>
                  <a:close/>
                </a:path>
              </a:pathLst>
            </a:custGeom>
            <a:solidFill>
              <a:srgbClr val="2093D7">
                <a:alpha val="25000"/>
              </a:srgbClr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49EBC09D-1DDF-1351-1C7B-FA6816D99731}"/>
                </a:ext>
              </a:extLst>
            </p:cNvPr>
            <p:cNvSpPr/>
            <p:nvPr/>
          </p:nvSpPr>
          <p:spPr>
            <a:xfrm>
              <a:off x="10308948" y="6535261"/>
              <a:ext cx="63195" cy="82684"/>
            </a:xfrm>
            <a:custGeom>
              <a:avLst/>
              <a:gdLst>
                <a:gd name="connsiteX0" fmla="*/ 8812 w 63195"/>
                <a:gd name="connsiteY0" fmla="*/ 58675 h 82684"/>
                <a:gd name="connsiteX1" fmla="*/ 30898 w 63195"/>
                <a:gd name="connsiteY1" fmla="*/ 67757 h 82684"/>
                <a:gd name="connsiteX2" fmla="*/ 45999 w 63195"/>
                <a:gd name="connsiteY2" fmla="*/ 57439 h 82684"/>
                <a:gd name="connsiteX3" fmla="*/ 29877 w 63195"/>
                <a:gd name="connsiteY3" fmla="*/ 47954 h 82684"/>
                <a:gd name="connsiteX4" fmla="*/ 19909 w 63195"/>
                <a:gd name="connsiteY4" fmla="*/ 47954 h 82684"/>
                <a:gd name="connsiteX5" fmla="*/ 19909 w 63195"/>
                <a:gd name="connsiteY5" fmla="*/ 33230 h 82684"/>
                <a:gd name="connsiteX6" fmla="*/ 29877 w 63195"/>
                <a:gd name="connsiteY6" fmla="*/ 33230 h 82684"/>
                <a:gd name="connsiteX7" fmla="*/ 44628 w 63195"/>
                <a:gd name="connsiteY7" fmla="*/ 24337 h 82684"/>
                <a:gd name="connsiteX8" fmla="*/ 29743 w 63195"/>
                <a:gd name="connsiteY8" fmla="*/ 14718 h 82684"/>
                <a:gd name="connsiteX9" fmla="*/ 9350 w 63195"/>
                <a:gd name="connsiteY9" fmla="*/ 23128 h 82684"/>
                <a:gd name="connsiteX10" fmla="*/ 940 w 63195"/>
                <a:gd name="connsiteY10" fmla="*/ 12595 h 82684"/>
                <a:gd name="connsiteX11" fmla="*/ 31597 w 63195"/>
                <a:gd name="connsiteY11" fmla="*/ -7 h 82684"/>
                <a:gd name="connsiteX12" fmla="*/ 61851 w 63195"/>
                <a:gd name="connsiteY12" fmla="*/ 21703 h 82684"/>
                <a:gd name="connsiteX13" fmla="*/ 44333 w 63195"/>
                <a:gd name="connsiteY13" fmla="*/ 39948 h 82684"/>
                <a:gd name="connsiteX14" fmla="*/ 63141 w 63195"/>
                <a:gd name="connsiteY14" fmla="*/ 59159 h 82684"/>
                <a:gd name="connsiteX15" fmla="*/ 31543 w 63195"/>
                <a:gd name="connsiteY15" fmla="*/ 82642 h 82684"/>
                <a:gd name="connsiteX16" fmla="*/ -55 w 63195"/>
                <a:gd name="connsiteY16" fmla="*/ 69799 h 82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3195" h="82684">
                  <a:moveTo>
                    <a:pt x="8812" y="58675"/>
                  </a:moveTo>
                  <a:cubicBezTo>
                    <a:pt x="14713" y="64460"/>
                    <a:pt x="22636" y="67718"/>
                    <a:pt x="30898" y="67757"/>
                  </a:cubicBezTo>
                  <a:cubicBezTo>
                    <a:pt x="40598" y="67757"/>
                    <a:pt x="45999" y="63565"/>
                    <a:pt x="45999" y="57439"/>
                  </a:cubicBezTo>
                  <a:cubicBezTo>
                    <a:pt x="45999" y="51313"/>
                    <a:pt x="41082" y="47954"/>
                    <a:pt x="29877" y="47954"/>
                  </a:cubicBezTo>
                  <a:cubicBezTo>
                    <a:pt x="26519" y="47954"/>
                    <a:pt x="21118" y="47954"/>
                    <a:pt x="19909" y="47954"/>
                  </a:cubicBezTo>
                  <a:lnTo>
                    <a:pt x="19909" y="33230"/>
                  </a:lnTo>
                  <a:cubicBezTo>
                    <a:pt x="21360" y="33230"/>
                    <a:pt x="26868" y="33230"/>
                    <a:pt x="29877" y="33230"/>
                  </a:cubicBezTo>
                  <a:cubicBezTo>
                    <a:pt x="38798" y="33230"/>
                    <a:pt x="44628" y="30355"/>
                    <a:pt x="44628" y="24337"/>
                  </a:cubicBezTo>
                  <a:cubicBezTo>
                    <a:pt x="44628" y="18318"/>
                    <a:pt x="38153" y="14718"/>
                    <a:pt x="29743" y="14718"/>
                  </a:cubicBezTo>
                  <a:cubicBezTo>
                    <a:pt x="22110" y="14753"/>
                    <a:pt x="14790" y="17771"/>
                    <a:pt x="9350" y="23128"/>
                  </a:cubicBezTo>
                  <a:lnTo>
                    <a:pt x="940" y="12595"/>
                  </a:lnTo>
                  <a:cubicBezTo>
                    <a:pt x="8823" y="4111"/>
                    <a:pt x="20027" y="-494"/>
                    <a:pt x="31597" y="-7"/>
                  </a:cubicBezTo>
                  <a:cubicBezTo>
                    <a:pt x="50405" y="-7"/>
                    <a:pt x="61851" y="8376"/>
                    <a:pt x="61851" y="21703"/>
                  </a:cubicBezTo>
                  <a:cubicBezTo>
                    <a:pt x="61851" y="31806"/>
                    <a:pt x="53200" y="38389"/>
                    <a:pt x="44333" y="39948"/>
                  </a:cubicBezTo>
                  <a:cubicBezTo>
                    <a:pt x="52394" y="40754"/>
                    <a:pt x="63141" y="47148"/>
                    <a:pt x="63141" y="59159"/>
                  </a:cubicBezTo>
                  <a:cubicBezTo>
                    <a:pt x="63141" y="72916"/>
                    <a:pt x="50781" y="82642"/>
                    <a:pt x="31543" y="82642"/>
                  </a:cubicBezTo>
                  <a:cubicBezTo>
                    <a:pt x="16792" y="82642"/>
                    <a:pt x="5857" y="76973"/>
                    <a:pt x="-55" y="69799"/>
                  </a:cubicBezTo>
                  <a:close/>
                </a:path>
              </a:pathLst>
            </a:custGeom>
            <a:solidFill>
              <a:srgbClr val="2093D7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8E8B66A2-346C-02BB-BF4F-FD0F7879BD39}"/>
                </a:ext>
              </a:extLst>
            </p:cNvPr>
            <p:cNvSpPr/>
            <p:nvPr/>
          </p:nvSpPr>
          <p:spPr>
            <a:xfrm>
              <a:off x="10386949" y="6535291"/>
              <a:ext cx="65183" cy="82681"/>
            </a:xfrm>
            <a:custGeom>
              <a:avLst/>
              <a:gdLst>
                <a:gd name="connsiteX0" fmla="*/ 37374 w 65183"/>
                <a:gd name="connsiteY0" fmla="*/ -36 h 82681"/>
                <a:gd name="connsiteX1" fmla="*/ 61018 w 65183"/>
                <a:gd name="connsiteY1" fmla="*/ 8239 h 82681"/>
                <a:gd name="connsiteX2" fmla="*/ 53361 w 65183"/>
                <a:gd name="connsiteY2" fmla="*/ 21083 h 82681"/>
                <a:gd name="connsiteX3" fmla="*/ 37374 w 65183"/>
                <a:gd name="connsiteY3" fmla="*/ 14715 h 82681"/>
                <a:gd name="connsiteX4" fmla="*/ 17356 w 65183"/>
                <a:gd name="connsiteY4" fmla="*/ 37876 h 82681"/>
                <a:gd name="connsiteX5" fmla="*/ 17356 w 65183"/>
                <a:gd name="connsiteY5" fmla="*/ 39569 h 82681"/>
                <a:gd name="connsiteX6" fmla="*/ 37884 w 65183"/>
                <a:gd name="connsiteY6" fmla="*/ 29358 h 82681"/>
                <a:gd name="connsiteX7" fmla="*/ 65129 w 65183"/>
                <a:gd name="connsiteY7" fmla="*/ 55180 h 82681"/>
                <a:gd name="connsiteX8" fmla="*/ 34526 w 65183"/>
                <a:gd name="connsiteY8" fmla="*/ 82640 h 82681"/>
                <a:gd name="connsiteX9" fmla="*/ -55 w 65183"/>
                <a:gd name="connsiteY9" fmla="*/ 41342 h 82681"/>
                <a:gd name="connsiteX10" fmla="*/ 37374 w 65183"/>
                <a:gd name="connsiteY10" fmla="*/ -36 h 82681"/>
                <a:gd name="connsiteX11" fmla="*/ 33075 w 65183"/>
                <a:gd name="connsiteY11" fmla="*/ 43545 h 82681"/>
                <a:gd name="connsiteX12" fmla="*/ 17464 w 65183"/>
                <a:gd name="connsiteY12" fmla="*/ 51230 h 82681"/>
                <a:gd name="connsiteX13" fmla="*/ 33800 w 65183"/>
                <a:gd name="connsiteY13" fmla="*/ 67781 h 82681"/>
                <a:gd name="connsiteX14" fmla="*/ 47960 w 65183"/>
                <a:gd name="connsiteY14" fmla="*/ 55905 h 82681"/>
                <a:gd name="connsiteX15" fmla="*/ 33075 w 65183"/>
                <a:gd name="connsiteY15" fmla="*/ 43545 h 82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5183" h="82681">
                  <a:moveTo>
                    <a:pt x="37374" y="-36"/>
                  </a:moveTo>
                  <a:cubicBezTo>
                    <a:pt x="45991" y="-187"/>
                    <a:pt x="54376" y="2748"/>
                    <a:pt x="61018" y="8239"/>
                  </a:cubicBezTo>
                  <a:lnTo>
                    <a:pt x="53361" y="21083"/>
                  </a:lnTo>
                  <a:cubicBezTo>
                    <a:pt x="49150" y="16827"/>
                    <a:pt x="43357" y="14519"/>
                    <a:pt x="37374" y="14715"/>
                  </a:cubicBezTo>
                  <a:cubicBezTo>
                    <a:pt x="25229" y="14715"/>
                    <a:pt x="17356" y="25167"/>
                    <a:pt x="17356" y="37876"/>
                  </a:cubicBezTo>
                  <a:cubicBezTo>
                    <a:pt x="17289" y="38438"/>
                    <a:pt x="17289" y="39006"/>
                    <a:pt x="17356" y="39569"/>
                  </a:cubicBezTo>
                  <a:cubicBezTo>
                    <a:pt x="22244" y="33164"/>
                    <a:pt x="29829" y="29392"/>
                    <a:pt x="37884" y="29358"/>
                  </a:cubicBezTo>
                  <a:cubicBezTo>
                    <a:pt x="52286" y="29358"/>
                    <a:pt x="65129" y="38118"/>
                    <a:pt x="65129" y="55180"/>
                  </a:cubicBezTo>
                  <a:cubicBezTo>
                    <a:pt x="65129" y="70764"/>
                    <a:pt x="52770" y="82640"/>
                    <a:pt x="34526" y="82640"/>
                  </a:cubicBezTo>
                  <a:cubicBezTo>
                    <a:pt x="10156" y="82640"/>
                    <a:pt x="-55" y="63831"/>
                    <a:pt x="-55" y="41342"/>
                  </a:cubicBezTo>
                  <a:cubicBezTo>
                    <a:pt x="53" y="17106"/>
                    <a:pt x="13729" y="-36"/>
                    <a:pt x="37374" y="-36"/>
                  </a:cubicBezTo>
                  <a:close/>
                  <a:moveTo>
                    <a:pt x="33075" y="43545"/>
                  </a:moveTo>
                  <a:cubicBezTo>
                    <a:pt x="26986" y="43655"/>
                    <a:pt x="21263" y="46472"/>
                    <a:pt x="17464" y="51230"/>
                  </a:cubicBezTo>
                  <a:cubicBezTo>
                    <a:pt x="18189" y="58914"/>
                    <a:pt x="22515" y="67781"/>
                    <a:pt x="33800" y="67781"/>
                  </a:cubicBezTo>
                  <a:cubicBezTo>
                    <a:pt x="43016" y="67781"/>
                    <a:pt x="47960" y="61548"/>
                    <a:pt x="47960" y="55905"/>
                  </a:cubicBezTo>
                  <a:cubicBezTo>
                    <a:pt x="47960" y="47253"/>
                    <a:pt x="40867" y="43545"/>
                    <a:pt x="33075" y="43545"/>
                  </a:cubicBezTo>
                  <a:close/>
                </a:path>
              </a:pathLst>
            </a:custGeom>
            <a:solidFill>
              <a:srgbClr val="2093D7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12D419E-3C74-27DF-09CD-64123CED72F4}"/>
                </a:ext>
              </a:extLst>
            </p:cNvPr>
            <p:cNvSpPr/>
            <p:nvPr/>
          </p:nvSpPr>
          <p:spPr>
            <a:xfrm>
              <a:off x="10465997" y="6535296"/>
              <a:ext cx="66258" cy="82702"/>
            </a:xfrm>
            <a:custGeom>
              <a:avLst/>
              <a:gdLst>
                <a:gd name="connsiteX0" fmla="*/ 33075 w 66258"/>
                <a:gd name="connsiteY0" fmla="*/ -42 h 82702"/>
                <a:gd name="connsiteX1" fmla="*/ 66204 w 66258"/>
                <a:gd name="connsiteY1" fmla="*/ 41256 h 82702"/>
                <a:gd name="connsiteX2" fmla="*/ 33075 w 66258"/>
                <a:gd name="connsiteY2" fmla="*/ 82661 h 82702"/>
                <a:gd name="connsiteX3" fmla="*/ -55 w 66258"/>
                <a:gd name="connsiteY3" fmla="*/ 41256 h 82702"/>
                <a:gd name="connsiteX4" fmla="*/ 33075 w 66258"/>
                <a:gd name="connsiteY4" fmla="*/ -42 h 82702"/>
                <a:gd name="connsiteX5" fmla="*/ 33075 w 66258"/>
                <a:gd name="connsiteY5" fmla="*/ 15059 h 82702"/>
                <a:gd name="connsiteX6" fmla="*/ 17249 w 66258"/>
                <a:gd name="connsiteY6" fmla="*/ 41229 h 82702"/>
                <a:gd name="connsiteX7" fmla="*/ 33075 w 66258"/>
                <a:gd name="connsiteY7" fmla="*/ 67534 h 82702"/>
                <a:gd name="connsiteX8" fmla="*/ 48793 w 66258"/>
                <a:gd name="connsiteY8" fmla="*/ 41229 h 82702"/>
                <a:gd name="connsiteX9" fmla="*/ 33075 w 66258"/>
                <a:gd name="connsiteY9" fmla="*/ 15059 h 8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6258" h="82702">
                  <a:moveTo>
                    <a:pt x="33075" y="-42"/>
                  </a:moveTo>
                  <a:cubicBezTo>
                    <a:pt x="55886" y="-42"/>
                    <a:pt x="66204" y="20594"/>
                    <a:pt x="66204" y="41256"/>
                  </a:cubicBezTo>
                  <a:cubicBezTo>
                    <a:pt x="66204" y="61918"/>
                    <a:pt x="55913" y="82661"/>
                    <a:pt x="33075" y="82661"/>
                  </a:cubicBezTo>
                  <a:cubicBezTo>
                    <a:pt x="10236" y="82661"/>
                    <a:pt x="-55" y="61918"/>
                    <a:pt x="-55" y="41256"/>
                  </a:cubicBezTo>
                  <a:cubicBezTo>
                    <a:pt x="-55" y="20594"/>
                    <a:pt x="10182" y="-42"/>
                    <a:pt x="33075" y="-42"/>
                  </a:cubicBezTo>
                  <a:close/>
                  <a:moveTo>
                    <a:pt x="33075" y="15059"/>
                  </a:moveTo>
                  <a:cubicBezTo>
                    <a:pt x="21548" y="15059"/>
                    <a:pt x="17249" y="26478"/>
                    <a:pt x="17249" y="41229"/>
                  </a:cubicBezTo>
                  <a:cubicBezTo>
                    <a:pt x="17249" y="55980"/>
                    <a:pt x="21548" y="67534"/>
                    <a:pt x="33075" y="67534"/>
                  </a:cubicBezTo>
                  <a:cubicBezTo>
                    <a:pt x="44602" y="67534"/>
                    <a:pt x="48793" y="56007"/>
                    <a:pt x="48793" y="41229"/>
                  </a:cubicBezTo>
                  <a:cubicBezTo>
                    <a:pt x="48793" y="26451"/>
                    <a:pt x="44521" y="15059"/>
                    <a:pt x="33075" y="15059"/>
                  </a:cubicBezTo>
                  <a:close/>
                </a:path>
              </a:pathLst>
            </a:custGeom>
            <a:solidFill>
              <a:srgbClr val="2093D7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EAD223B-28CA-DCA8-B6B8-EAE95EB7F2A4}"/>
                </a:ext>
              </a:extLst>
            </p:cNvPr>
            <p:cNvSpPr/>
            <p:nvPr/>
          </p:nvSpPr>
          <p:spPr>
            <a:xfrm>
              <a:off x="10027174" y="6541019"/>
              <a:ext cx="45166" cy="70987"/>
            </a:xfrm>
            <a:custGeom>
              <a:avLst/>
              <a:gdLst>
                <a:gd name="connsiteX0" fmla="*/ -55 w 45166"/>
                <a:gd name="connsiteY0" fmla="*/ -42 h 70987"/>
                <a:gd name="connsiteX1" fmla="*/ 15126 w 45166"/>
                <a:gd name="connsiteY1" fmla="*/ -42 h 70987"/>
                <a:gd name="connsiteX2" fmla="*/ 15126 w 45166"/>
                <a:gd name="connsiteY2" fmla="*/ 57512 h 70987"/>
                <a:gd name="connsiteX3" fmla="*/ 45112 w 45166"/>
                <a:gd name="connsiteY3" fmla="*/ 57512 h 70987"/>
                <a:gd name="connsiteX4" fmla="*/ 45112 w 45166"/>
                <a:gd name="connsiteY4" fmla="*/ 70946 h 70987"/>
                <a:gd name="connsiteX5" fmla="*/ -55 w 45166"/>
                <a:gd name="connsiteY5" fmla="*/ 70946 h 70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166" h="70987">
                  <a:moveTo>
                    <a:pt x="-55" y="-42"/>
                  </a:moveTo>
                  <a:lnTo>
                    <a:pt x="15126" y="-42"/>
                  </a:lnTo>
                  <a:lnTo>
                    <a:pt x="15126" y="57512"/>
                  </a:lnTo>
                  <a:lnTo>
                    <a:pt x="45112" y="57512"/>
                  </a:lnTo>
                  <a:lnTo>
                    <a:pt x="45112" y="70946"/>
                  </a:lnTo>
                  <a:lnTo>
                    <a:pt x="-55" y="70946"/>
                  </a:lnTo>
                  <a:close/>
                </a:path>
              </a:pathLst>
            </a:custGeom>
            <a:solidFill>
              <a:schemeClr val="tx1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83A6DC5-D0D5-EF7A-6581-1558DF4D356B}"/>
                </a:ext>
              </a:extLst>
            </p:cNvPr>
            <p:cNvSpPr/>
            <p:nvPr/>
          </p:nvSpPr>
          <p:spPr>
            <a:xfrm>
              <a:off x="10086581" y="6541019"/>
              <a:ext cx="50110" cy="70853"/>
            </a:xfrm>
            <a:custGeom>
              <a:avLst/>
              <a:gdLst>
                <a:gd name="connsiteX0" fmla="*/ -55 w 50110"/>
                <a:gd name="connsiteY0" fmla="*/ -42 h 70853"/>
                <a:gd name="connsiteX1" fmla="*/ 50056 w 50110"/>
                <a:gd name="connsiteY1" fmla="*/ -42 h 70853"/>
                <a:gd name="connsiteX2" fmla="*/ 50056 w 50110"/>
                <a:gd name="connsiteY2" fmla="*/ 12936 h 70853"/>
                <a:gd name="connsiteX3" fmla="*/ 15126 w 50110"/>
                <a:gd name="connsiteY3" fmla="*/ 12936 h 70853"/>
                <a:gd name="connsiteX4" fmla="*/ 15126 w 50110"/>
                <a:gd name="connsiteY4" fmla="*/ 28332 h 70853"/>
                <a:gd name="connsiteX5" fmla="*/ 49438 w 50110"/>
                <a:gd name="connsiteY5" fmla="*/ 28332 h 70853"/>
                <a:gd name="connsiteX6" fmla="*/ 49438 w 50110"/>
                <a:gd name="connsiteY6" fmla="*/ 41283 h 70853"/>
                <a:gd name="connsiteX7" fmla="*/ 15019 w 50110"/>
                <a:gd name="connsiteY7" fmla="*/ 41283 h 70853"/>
                <a:gd name="connsiteX8" fmla="*/ 15019 w 50110"/>
                <a:gd name="connsiteY8" fmla="*/ 57753 h 70853"/>
                <a:gd name="connsiteX9" fmla="*/ 49948 w 50110"/>
                <a:gd name="connsiteY9" fmla="*/ 57753 h 70853"/>
                <a:gd name="connsiteX10" fmla="*/ 49948 w 50110"/>
                <a:gd name="connsiteY10" fmla="*/ 70812 h 70853"/>
                <a:gd name="connsiteX11" fmla="*/ -55 w 50110"/>
                <a:gd name="connsiteY11" fmla="*/ 70812 h 7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110" h="70853">
                  <a:moveTo>
                    <a:pt x="-55" y="-42"/>
                  </a:moveTo>
                  <a:lnTo>
                    <a:pt x="50056" y="-42"/>
                  </a:lnTo>
                  <a:lnTo>
                    <a:pt x="50056" y="12936"/>
                  </a:lnTo>
                  <a:lnTo>
                    <a:pt x="15126" y="12936"/>
                  </a:lnTo>
                  <a:lnTo>
                    <a:pt x="15126" y="28332"/>
                  </a:lnTo>
                  <a:lnTo>
                    <a:pt x="49438" y="28332"/>
                  </a:lnTo>
                  <a:lnTo>
                    <a:pt x="49438" y="41283"/>
                  </a:lnTo>
                  <a:lnTo>
                    <a:pt x="15019" y="41283"/>
                  </a:lnTo>
                  <a:lnTo>
                    <a:pt x="15019" y="57753"/>
                  </a:lnTo>
                  <a:lnTo>
                    <a:pt x="49948" y="57753"/>
                  </a:lnTo>
                  <a:lnTo>
                    <a:pt x="49948" y="70812"/>
                  </a:lnTo>
                  <a:lnTo>
                    <a:pt x="-55" y="70812"/>
                  </a:lnTo>
                  <a:close/>
                </a:path>
              </a:pathLst>
            </a:custGeom>
            <a:solidFill>
              <a:schemeClr val="tx1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D1A839AE-5102-E8C7-379B-97C37563446A}"/>
                </a:ext>
              </a:extLst>
            </p:cNvPr>
            <p:cNvSpPr/>
            <p:nvPr/>
          </p:nvSpPr>
          <p:spPr>
            <a:xfrm>
              <a:off x="10152356" y="6541019"/>
              <a:ext cx="63410" cy="70853"/>
            </a:xfrm>
            <a:custGeom>
              <a:avLst/>
              <a:gdLst>
                <a:gd name="connsiteX0" fmla="*/ 15019 w 63410"/>
                <a:gd name="connsiteY0" fmla="*/ 23227 h 70853"/>
                <a:gd name="connsiteX1" fmla="*/ 15019 w 63410"/>
                <a:gd name="connsiteY1" fmla="*/ 70812 h 70853"/>
                <a:gd name="connsiteX2" fmla="*/ -55 w 63410"/>
                <a:gd name="connsiteY2" fmla="*/ 70812 h 70853"/>
                <a:gd name="connsiteX3" fmla="*/ -55 w 63410"/>
                <a:gd name="connsiteY3" fmla="*/ -42 h 70853"/>
                <a:gd name="connsiteX4" fmla="*/ 15449 w 63410"/>
                <a:gd name="connsiteY4" fmla="*/ -42 h 70853"/>
                <a:gd name="connsiteX5" fmla="*/ 48256 w 63410"/>
                <a:gd name="connsiteY5" fmla="*/ 45877 h 70853"/>
                <a:gd name="connsiteX6" fmla="*/ 48256 w 63410"/>
                <a:gd name="connsiteY6" fmla="*/ -42 h 70853"/>
                <a:gd name="connsiteX7" fmla="*/ 63356 w 63410"/>
                <a:gd name="connsiteY7" fmla="*/ -42 h 70853"/>
                <a:gd name="connsiteX8" fmla="*/ 63356 w 63410"/>
                <a:gd name="connsiteY8" fmla="*/ 70812 h 70853"/>
                <a:gd name="connsiteX9" fmla="*/ 48820 w 63410"/>
                <a:gd name="connsiteY9" fmla="*/ 70812 h 7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410" h="70853">
                  <a:moveTo>
                    <a:pt x="15019" y="23227"/>
                  </a:moveTo>
                  <a:lnTo>
                    <a:pt x="15019" y="70812"/>
                  </a:lnTo>
                  <a:lnTo>
                    <a:pt x="-55" y="70812"/>
                  </a:lnTo>
                  <a:lnTo>
                    <a:pt x="-55" y="-42"/>
                  </a:lnTo>
                  <a:lnTo>
                    <a:pt x="15449" y="-42"/>
                  </a:lnTo>
                  <a:lnTo>
                    <a:pt x="48256" y="45877"/>
                  </a:lnTo>
                  <a:lnTo>
                    <a:pt x="48256" y="-42"/>
                  </a:lnTo>
                  <a:lnTo>
                    <a:pt x="63356" y="-42"/>
                  </a:lnTo>
                  <a:lnTo>
                    <a:pt x="63356" y="70812"/>
                  </a:lnTo>
                  <a:lnTo>
                    <a:pt x="48820" y="70812"/>
                  </a:lnTo>
                  <a:close/>
                </a:path>
              </a:pathLst>
            </a:custGeom>
            <a:solidFill>
              <a:schemeClr val="tx1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59B1F04-DEDF-0172-8F92-8982056D87FB}"/>
                </a:ext>
              </a:extLst>
            </p:cNvPr>
            <p:cNvSpPr/>
            <p:nvPr/>
          </p:nvSpPr>
          <p:spPr>
            <a:xfrm>
              <a:off x="10230249" y="6541019"/>
              <a:ext cx="65560" cy="70853"/>
            </a:xfrm>
            <a:custGeom>
              <a:avLst/>
              <a:gdLst>
                <a:gd name="connsiteX0" fmla="*/ -55 w 65560"/>
                <a:gd name="connsiteY0" fmla="*/ -42 h 70853"/>
                <a:gd name="connsiteX1" fmla="*/ 27889 w 65560"/>
                <a:gd name="connsiteY1" fmla="*/ -42 h 70853"/>
                <a:gd name="connsiteX2" fmla="*/ 65506 w 65560"/>
                <a:gd name="connsiteY2" fmla="*/ 35452 h 70853"/>
                <a:gd name="connsiteX3" fmla="*/ 27889 w 65560"/>
                <a:gd name="connsiteY3" fmla="*/ 70812 h 70853"/>
                <a:gd name="connsiteX4" fmla="*/ -55 w 65560"/>
                <a:gd name="connsiteY4" fmla="*/ 70812 h 70853"/>
                <a:gd name="connsiteX5" fmla="*/ 27889 w 65560"/>
                <a:gd name="connsiteY5" fmla="*/ 57512 h 70853"/>
                <a:gd name="connsiteX6" fmla="*/ 50077 w 65560"/>
                <a:gd name="connsiteY6" fmla="*/ 37405 h 70853"/>
                <a:gd name="connsiteX7" fmla="*/ 50083 w 65560"/>
                <a:gd name="connsiteY7" fmla="*/ 35452 h 70853"/>
                <a:gd name="connsiteX8" fmla="*/ 27889 w 65560"/>
                <a:gd name="connsiteY8" fmla="*/ 13232 h 70853"/>
                <a:gd name="connsiteX9" fmla="*/ 15046 w 65560"/>
                <a:gd name="connsiteY9" fmla="*/ 13232 h 70853"/>
                <a:gd name="connsiteX10" fmla="*/ 15046 w 65560"/>
                <a:gd name="connsiteY10" fmla="*/ 57512 h 7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560" h="70853">
                  <a:moveTo>
                    <a:pt x="-55" y="-42"/>
                  </a:moveTo>
                  <a:lnTo>
                    <a:pt x="27889" y="-42"/>
                  </a:lnTo>
                  <a:cubicBezTo>
                    <a:pt x="50083" y="-42"/>
                    <a:pt x="65506" y="14091"/>
                    <a:pt x="65506" y="35452"/>
                  </a:cubicBezTo>
                  <a:cubicBezTo>
                    <a:pt x="65506" y="56813"/>
                    <a:pt x="50110" y="70812"/>
                    <a:pt x="27889" y="70812"/>
                  </a:cubicBezTo>
                  <a:lnTo>
                    <a:pt x="-55" y="70812"/>
                  </a:lnTo>
                  <a:close/>
                  <a:moveTo>
                    <a:pt x="27889" y="57512"/>
                  </a:moveTo>
                  <a:cubicBezTo>
                    <a:pt x="39569" y="58086"/>
                    <a:pt x="49502" y="49084"/>
                    <a:pt x="50077" y="37405"/>
                  </a:cubicBezTo>
                  <a:cubicBezTo>
                    <a:pt x="50110" y="36755"/>
                    <a:pt x="50110" y="36103"/>
                    <a:pt x="50083" y="35452"/>
                  </a:cubicBezTo>
                  <a:cubicBezTo>
                    <a:pt x="50083" y="22904"/>
                    <a:pt x="42425" y="13232"/>
                    <a:pt x="27889" y="13232"/>
                  </a:cubicBezTo>
                  <a:lnTo>
                    <a:pt x="15046" y="13232"/>
                  </a:lnTo>
                  <a:lnTo>
                    <a:pt x="15046" y="57512"/>
                  </a:lnTo>
                  <a:close/>
                </a:path>
              </a:pathLst>
            </a:custGeom>
            <a:solidFill>
              <a:schemeClr val="tx1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44BA7713-C31C-DC01-9DF3-718A7600B1FC}"/>
                </a:ext>
              </a:extLst>
            </p:cNvPr>
            <p:cNvSpPr/>
            <p:nvPr/>
          </p:nvSpPr>
          <p:spPr>
            <a:xfrm>
              <a:off x="9946057" y="6541019"/>
              <a:ext cx="67081" cy="70987"/>
            </a:xfrm>
            <a:custGeom>
              <a:avLst/>
              <a:gdLst>
                <a:gd name="connsiteX0" fmla="*/ 53415 w 67081"/>
                <a:gd name="connsiteY0" fmla="*/ 34270 h 70987"/>
                <a:gd name="connsiteX1" fmla="*/ 65640 w 67081"/>
                <a:gd name="connsiteY1" fmla="*/ 18014 h 70987"/>
                <a:gd name="connsiteX2" fmla="*/ 45220 w 67081"/>
                <a:gd name="connsiteY2" fmla="*/ -42 h 70987"/>
                <a:gd name="connsiteX3" fmla="*/ -55 w 67081"/>
                <a:gd name="connsiteY3" fmla="*/ -42 h 70987"/>
                <a:gd name="connsiteX4" fmla="*/ 8006 w 67081"/>
                <a:gd name="connsiteY4" fmla="*/ 9147 h 70987"/>
                <a:gd name="connsiteX5" fmla="*/ 8006 w 67081"/>
                <a:gd name="connsiteY5" fmla="*/ 70946 h 70987"/>
                <a:gd name="connsiteX6" fmla="*/ 46429 w 67081"/>
                <a:gd name="connsiteY6" fmla="*/ 70946 h 70987"/>
                <a:gd name="connsiteX7" fmla="*/ 67010 w 67081"/>
                <a:gd name="connsiteY7" fmla="*/ 51815 h 70987"/>
                <a:gd name="connsiteX8" fmla="*/ 53415 w 67081"/>
                <a:gd name="connsiteY8" fmla="*/ 34270 h 70987"/>
                <a:gd name="connsiteX9" fmla="*/ 23026 w 67081"/>
                <a:gd name="connsiteY9" fmla="*/ 12775 h 70987"/>
                <a:gd name="connsiteX10" fmla="*/ 41834 w 67081"/>
                <a:gd name="connsiteY10" fmla="*/ 12775 h 70987"/>
                <a:gd name="connsiteX11" fmla="*/ 50098 w 67081"/>
                <a:gd name="connsiteY11" fmla="*/ 20122 h 70987"/>
                <a:gd name="connsiteX12" fmla="*/ 42750 w 67081"/>
                <a:gd name="connsiteY12" fmla="*/ 28386 h 70987"/>
                <a:gd name="connsiteX13" fmla="*/ 41834 w 67081"/>
                <a:gd name="connsiteY13" fmla="*/ 28386 h 70987"/>
                <a:gd name="connsiteX14" fmla="*/ 23026 w 67081"/>
                <a:gd name="connsiteY14" fmla="*/ 28386 h 70987"/>
                <a:gd name="connsiteX15" fmla="*/ 42506 w 67081"/>
                <a:gd name="connsiteY15" fmla="*/ 57941 h 70987"/>
                <a:gd name="connsiteX16" fmla="*/ 23026 w 67081"/>
                <a:gd name="connsiteY16" fmla="*/ 57941 h 70987"/>
                <a:gd name="connsiteX17" fmla="*/ 23026 w 67081"/>
                <a:gd name="connsiteY17" fmla="*/ 41283 h 70987"/>
                <a:gd name="connsiteX18" fmla="*/ 42506 w 67081"/>
                <a:gd name="connsiteY18" fmla="*/ 41283 h 70987"/>
                <a:gd name="connsiteX19" fmla="*/ 51597 w 67081"/>
                <a:gd name="connsiteY19" fmla="*/ 48654 h 70987"/>
                <a:gd name="connsiteX20" fmla="*/ 51641 w 67081"/>
                <a:gd name="connsiteY20" fmla="*/ 49558 h 70987"/>
                <a:gd name="connsiteX21" fmla="*/ 42533 w 67081"/>
                <a:gd name="connsiteY21" fmla="*/ 57941 h 70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7081" h="70987">
                  <a:moveTo>
                    <a:pt x="53415" y="34270"/>
                  </a:moveTo>
                  <a:cubicBezTo>
                    <a:pt x="60919" y="32573"/>
                    <a:pt x="66092" y="25694"/>
                    <a:pt x="65640" y="18014"/>
                  </a:cubicBezTo>
                  <a:cubicBezTo>
                    <a:pt x="65640" y="8556"/>
                    <a:pt x="58735" y="-42"/>
                    <a:pt x="45220" y="-42"/>
                  </a:cubicBezTo>
                  <a:lnTo>
                    <a:pt x="-55" y="-42"/>
                  </a:lnTo>
                  <a:lnTo>
                    <a:pt x="8006" y="9147"/>
                  </a:lnTo>
                  <a:lnTo>
                    <a:pt x="8006" y="70946"/>
                  </a:lnTo>
                  <a:lnTo>
                    <a:pt x="46429" y="70946"/>
                  </a:lnTo>
                  <a:cubicBezTo>
                    <a:pt x="59863" y="70946"/>
                    <a:pt x="67010" y="62429"/>
                    <a:pt x="67010" y="51815"/>
                  </a:cubicBezTo>
                  <a:cubicBezTo>
                    <a:pt x="67376" y="43430"/>
                    <a:pt x="61626" y="36009"/>
                    <a:pt x="53415" y="34270"/>
                  </a:cubicBezTo>
                  <a:close/>
                  <a:moveTo>
                    <a:pt x="23026" y="12775"/>
                  </a:moveTo>
                  <a:lnTo>
                    <a:pt x="41834" y="12775"/>
                  </a:lnTo>
                  <a:cubicBezTo>
                    <a:pt x="46145" y="12522"/>
                    <a:pt x="49844" y="15811"/>
                    <a:pt x="50098" y="20122"/>
                  </a:cubicBezTo>
                  <a:cubicBezTo>
                    <a:pt x="50351" y="24433"/>
                    <a:pt x="47061" y="28133"/>
                    <a:pt x="42750" y="28386"/>
                  </a:cubicBezTo>
                  <a:cubicBezTo>
                    <a:pt x="42445" y="28404"/>
                    <a:pt x="42139" y="28404"/>
                    <a:pt x="41834" y="28386"/>
                  </a:cubicBezTo>
                  <a:lnTo>
                    <a:pt x="23026" y="28386"/>
                  </a:lnTo>
                  <a:close/>
                  <a:moveTo>
                    <a:pt x="42506" y="57941"/>
                  </a:moveTo>
                  <a:lnTo>
                    <a:pt x="23026" y="57941"/>
                  </a:lnTo>
                  <a:lnTo>
                    <a:pt x="23026" y="41283"/>
                  </a:lnTo>
                  <a:lnTo>
                    <a:pt x="42506" y="41283"/>
                  </a:lnTo>
                  <a:cubicBezTo>
                    <a:pt x="47051" y="40808"/>
                    <a:pt x="51122" y="44108"/>
                    <a:pt x="51597" y="48654"/>
                  </a:cubicBezTo>
                  <a:cubicBezTo>
                    <a:pt x="51628" y="48954"/>
                    <a:pt x="51643" y="49256"/>
                    <a:pt x="51641" y="49558"/>
                  </a:cubicBezTo>
                  <a:cubicBezTo>
                    <a:pt x="51641" y="54663"/>
                    <a:pt x="48256" y="57941"/>
                    <a:pt x="42533" y="57941"/>
                  </a:cubicBezTo>
                  <a:close/>
                </a:path>
              </a:pathLst>
            </a:custGeom>
            <a:solidFill>
              <a:schemeClr val="tx1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F7C75B2-E221-9A9B-2F49-699B828BDC81}"/>
                </a:ext>
              </a:extLst>
            </p:cNvPr>
            <p:cNvSpPr/>
            <p:nvPr/>
          </p:nvSpPr>
          <p:spPr>
            <a:xfrm>
              <a:off x="9939179" y="6541019"/>
              <a:ext cx="29528" cy="28454"/>
            </a:xfrm>
            <a:custGeom>
              <a:avLst/>
              <a:gdLst>
                <a:gd name="connsiteX0" fmla="*/ 29529 w 29528"/>
                <a:gd name="connsiteY0" fmla="*/ 0 h 28454"/>
                <a:gd name="connsiteX1" fmla="*/ 0 w 29528"/>
                <a:gd name="connsiteY1" fmla="*/ 0 h 28454"/>
                <a:gd name="connsiteX2" fmla="*/ 29529 w 29528"/>
                <a:gd name="connsiteY2" fmla="*/ 28454 h 28454"/>
                <a:gd name="connsiteX3" fmla="*/ 29529 w 29528"/>
                <a:gd name="connsiteY3" fmla="*/ 0 h 28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528" h="28454">
                  <a:moveTo>
                    <a:pt x="29529" y="0"/>
                  </a:moveTo>
                  <a:lnTo>
                    <a:pt x="0" y="0"/>
                  </a:lnTo>
                  <a:lnTo>
                    <a:pt x="29529" y="28454"/>
                  </a:lnTo>
                  <a:lnTo>
                    <a:pt x="29529" y="0"/>
                  </a:lnTo>
                  <a:close/>
                </a:path>
              </a:pathLst>
            </a:custGeom>
            <a:solidFill>
              <a:srgbClr val="52B8E5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205011B-9EAC-75C3-E359-4413C41BC5C5}"/>
                </a:ext>
              </a:extLst>
            </p:cNvPr>
            <p:cNvSpPr/>
            <p:nvPr/>
          </p:nvSpPr>
          <p:spPr>
            <a:xfrm>
              <a:off x="9939635" y="6541019"/>
              <a:ext cx="29528" cy="28454"/>
            </a:xfrm>
            <a:custGeom>
              <a:avLst/>
              <a:gdLst>
                <a:gd name="connsiteX0" fmla="*/ 29529 w 29528"/>
                <a:gd name="connsiteY0" fmla="*/ 0 h 28454"/>
                <a:gd name="connsiteX1" fmla="*/ 0 w 29528"/>
                <a:gd name="connsiteY1" fmla="*/ 0 h 28454"/>
                <a:gd name="connsiteX2" fmla="*/ 29529 w 29528"/>
                <a:gd name="connsiteY2" fmla="*/ 28454 h 28454"/>
                <a:gd name="connsiteX3" fmla="*/ 29529 w 29528"/>
                <a:gd name="connsiteY3" fmla="*/ 0 h 28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528" h="28454">
                  <a:moveTo>
                    <a:pt x="29529" y="0"/>
                  </a:moveTo>
                  <a:lnTo>
                    <a:pt x="0" y="0"/>
                  </a:lnTo>
                  <a:lnTo>
                    <a:pt x="29529" y="28454"/>
                  </a:lnTo>
                  <a:lnTo>
                    <a:pt x="29529" y="0"/>
                  </a:lnTo>
                  <a:close/>
                </a:path>
              </a:pathLst>
            </a:custGeom>
            <a:solidFill>
              <a:srgbClr val="2093D7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C09B0D0-7885-C2F2-E743-56FCD96867F5}"/>
              </a:ext>
            </a:extLst>
          </p:cNvPr>
          <p:cNvSpPr txBox="1"/>
          <p:nvPr userDrawn="1"/>
        </p:nvSpPr>
        <p:spPr>
          <a:xfrm>
            <a:off x="10557164" y="6477895"/>
            <a:ext cx="1414703" cy="2023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b="0" i="0">
                <a:solidFill>
                  <a:schemeClr val="tx1"/>
                </a:solidFill>
                <a:effectLst/>
                <a:latin typeface="+mn-lt"/>
              </a:rPr>
              <a:t>Copyright 2023 Blend360.</a:t>
            </a:r>
            <a:endParaRPr lang="en-IN" sz="70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1" name="Title 20">
            <a:extLst>
              <a:ext uri="{FF2B5EF4-FFF2-40B4-BE49-F238E27FC236}">
                <a16:creationId xmlns:a16="http://schemas.microsoft.com/office/drawing/2014/main" id="{33938A00-11F3-CBD8-BACF-5511654EBC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0929"/>
            <a:ext cx="10442418" cy="62170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C72E221-C5E9-6960-1A25-D886A6207ECD}"/>
              </a:ext>
            </a:extLst>
          </p:cNvPr>
          <p:cNvSpPr/>
          <p:nvPr userDrawn="1"/>
        </p:nvSpPr>
        <p:spPr>
          <a:xfrm>
            <a:off x="1007373" y="298020"/>
            <a:ext cx="360929" cy="4571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4DE020-BB57-679E-2533-D479B517C0C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532438" y="1730025"/>
            <a:ext cx="5748180" cy="4109460"/>
          </a:xfrm>
          <a:prstGeom prst="rect">
            <a:avLst/>
          </a:prstGeom>
        </p:spPr>
        <p:txBody>
          <a:bodyPr/>
          <a:lstStyle>
            <a:lvl1pPr>
              <a:buClr>
                <a:schemeClr val="accent3"/>
              </a:buClr>
              <a:buSzPct val="90000"/>
              <a:defRPr/>
            </a:lvl1pPr>
            <a:lvl2pPr>
              <a:buClr>
                <a:schemeClr val="accent3"/>
              </a:buClr>
              <a:buSzPct val="90000"/>
              <a:defRPr/>
            </a:lvl2pPr>
            <a:lvl3pPr>
              <a:buClr>
                <a:schemeClr val="accent3"/>
              </a:buClr>
              <a:buSzPct val="90000"/>
              <a:defRPr/>
            </a:lvl3pPr>
            <a:lvl4pPr>
              <a:buClr>
                <a:schemeClr val="accent3"/>
              </a:buClr>
              <a:buSzPct val="90000"/>
              <a:defRPr/>
            </a:lvl4pPr>
            <a:lvl5pPr>
              <a:buClr>
                <a:schemeClr val="accent3"/>
              </a:buClr>
              <a:buSzPct val="90000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7930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pecial Info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256DA1B-6EEB-4910-DF24-5B000F98BD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94" y="0"/>
            <a:ext cx="12192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BDC1B53-E6A6-698A-E424-53572177F90C}"/>
              </a:ext>
            </a:extLst>
          </p:cNvPr>
          <p:cNvSpPr/>
          <p:nvPr userDrawn="1"/>
        </p:nvSpPr>
        <p:spPr>
          <a:xfrm>
            <a:off x="0" y="-1"/>
            <a:ext cx="12192794" cy="6858000"/>
          </a:xfrm>
          <a:prstGeom prst="rect">
            <a:avLst/>
          </a:prstGeom>
          <a:solidFill>
            <a:schemeClr val="accent1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9CE13F-CCA7-3B45-0E59-645E64F3B7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8463" y="2766218"/>
            <a:ext cx="8856662" cy="1325563"/>
          </a:xfrm>
          <a:prstGeom prst="rect">
            <a:avLst/>
          </a:prstGeom>
        </p:spPr>
        <p:txBody>
          <a:bodyPr anchor="ctr"/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31F3F4E-D1D4-0788-AB9F-A45B341D2BB6}"/>
              </a:ext>
            </a:extLst>
          </p:cNvPr>
          <p:cNvGrpSpPr/>
          <p:nvPr userDrawn="1"/>
        </p:nvGrpSpPr>
        <p:grpSpPr>
          <a:xfrm>
            <a:off x="9939179" y="6473443"/>
            <a:ext cx="619224" cy="206058"/>
            <a:chOff x="9939179" y="6473443"/>
            <a:chExt cx="619224" cy="206058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E63B322E-DF3A-3542-289B-EC696BE04BB6}"/>
                </a:ext>
              </a:extLst>
            </p:cNvPr>
            <p:cNvSpPr/>
            <p:nvPr/>
          </p:nvSpPr>
          <p:spPr>
            <a:xfrm>
              <a:off x="10357071" y="6473443"/>
              <a:ext cx="201332" cy="206058"/>
            </a:xfrm>
            <a:custGeom>
              <a:avLst/>
              <a:gdLst>
                <a:gd name="connsiteX0" fmla="*/ 98339 w 201332"/>
                <a:gd name="connsiteY0" fmla="*/ 206017 h 206058"/>
                <a:gd name="connsiteX1" fmla="*/ -55 w 201332"/>
                <a:gd name="connsiteY1" fmla="*/ 133766 h 206058"/>
                <a:gd name="connsiteX2" fmla="*/ 9215 w 201332"/>
                <a:gd name="connsiteY2" fmla="*/ 130865 h 206058"/>
                <a:gd name="connsiteX3" fmla="*/ 126165 w 201332"/>
                <a:gd name="connsiteY3" fmla="*/ 192008 h 206058"/>
                <a:gd name="connsiteX4" fmla="*/ 187308 w 201332"/>
                <a:gd name="connsiteY4" fmla="*/ 75058 h 206058"/>
                <a:gd name="connsiteX5" fmla="*/ 70358 w 201332"/>
                <a:gd name="connsiteY5" fmla="*/ 13915 h 206058"/>
                <a:gd name="connsiteX6" fmla="*/ 9215 w 201332"/>
                <a:gd name="connsiteY6" fmla="*/ 75058 h 206058"/>
                <a:gd name="connsiteX7" fmla="*/ -55 w 201332"/>
                <a:gd name="connsiteY7" fmla="*/ 72156 h 206058"/>
                <a:gd name="connsiteX8" fmla="*/ 129080 w 201332"/>
                <a:gd name="connsiteY8" fmla="*/ 4712 h 206058"/>
                <a:gd name="connsiteX9" fmla="*/ 196524 w 201332"/>
                <a:gd name="connsiteY9" fmla="*/ 133847 h 206058"/>
                <a:gd name="connsiteX10" fmla="*/ 98339 w 201332"/>
                <a:gd name="connsiteY10" fmla="*/ 206017 h 206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1332" h="206058">
                  <a:moveTo>
                    <a:pt x="98339" y="206017"/>
                  </a:moveTo>
                  <a:cubicBezTo>
                    <a:pt x="53291" y="205982"/>
                    <a:pt x="13466" y="176741"/>
                    <a:pt x="-55" y="133766"/>
                  </a:cubicBezTo>
                  <a:lnTo>
                    <a:pt x="9215" y="130865"/>
                  </a:lnTo>
                  <a:cubicBezTo>
                    <a:pt x="24624" y="180043"/>
                    <a:pt x="76987" y="207417"/>
                    <a:pt x="126165" y="192008"/>
                  </a:cubicBezTo>
                  <a:cubicBezTo>
                    <a:pt x="175343" y="176598"/>
                    <a:pt x="202717" y="124237"/>
                    <a:pt x="187308" y="75058"/>
                  </a:cubicBezTo>
                  <a:cubicBezTo>
                    <a:pt x="171896" y="25879"/>
                    <a:pt x="119536" y="-1496"/>
                    <a:pt x="70358" y="13915"/>
                  </a:cubicBezTo>
                  <a:cubicBezTo>
                    <a:pt x="41195" y="23053"/>
                    <a:pt x="18353" y="45894"/>
                    <a:pt x="9215" y="75058"/>
                  </a:cubicBezTo>
                  <a:lnTo>
                    <a:pt x="-55" y="72156"/>
                  </a:lnTo>
                  <a:cubicBezTo>
                    <a:pt x="16980" y="17872"/>
                    <a:pt x="74797" y="-12323"/>
                    <a:pt x="129080" y="4712"/>
                  </a:cubicBezTo>
                  <a:cubicBezTo>
                    <a:pt x="183363" y="21748"/>
                    <a:pt x="213559" y="79563"/>
                    <a:pt x="196524" y="133847"/>
                  </a:cubicBezTo>
                  <a:cubicBezTo>
                    <a:pt x="183057" y="176757"/>
                    <a:pt x="143313" y="205971"/>
                    <a:pt x="98339" y="206017"/>
                  </a:cubicBezTo>
                  <a:close/>
                </a:path>
              </a:pathLst>
            </a:custGeom>
            <a:solidFill>
              <a:srgbClr val="2093D7">
                <a:alpha val="25000"/>
              </a:srgbClr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49EBC09D-1DDF-1351-1C7B-FA6816D99731}"/>
                </a:ext>
              </a:extLst>
            </p:cNvPr>
            <p:cNvSpPr/>
            <p:nvPr/>
          </p:nvSpPr>
          <p:spPr>
            <a:xfrm>
              <a:off x="10308948" y="6535261"/>
              <a:ext cx="63195" cy="82684"/>
            </a:xfrm>
            <a:custGeom>
              <a:avLst/>
              <a:gdLst>
                <a:gd name="connsiteX0" fmla="*/ 8812 w 63195"/>
                <a:gd name="connsiteY0" fmla="*/ 58675 h 82684"/>
                <a:gd name="connsiteX1" fmla="*/ 30898 w 63195"/>
                <a:gd name="connsiteY1" fmla="*/ 67757 h 82684"/>
                <a:gd name="connsiteX2" fmla="*/ 45999 w 63195"/>
                <a:gd name="connsiteY2" fmla="*/ 57439 h 82684"/>
                <a:gd name="connsiteX3" fmla="*/ 29877 w 63195"/>
                <a:gd name="connsiteY3" fmla="*/ 47954 h 82684"/>
                <a:gd name="connsiteX4" fmla="*/ 19909 w 63195"/>
                <a:gd name="connsiteY4" fmla="*/ 47954 h 82684"/>
                <a:gd name="connsiteX5" fmla="*/ 19909 w 63195"/>
                <a:gd name="connsiteY5" fmla="*/ 33230 h 82684"/>
                <a:gd name="connsiteX6" fmla="*/ 29877 w 63195"/>
                <a:gd name="connsiteY6" fmla="*/ 33230 h 82684"/>
                <a:gd name="connsiteX7" fmla="*/ 44628 w 63195"/>
                <a:gd name="connsiteY7" fmla="*/ 24337 h 82684"/>
                <a:gd name="connsiteX8" fmla="*/ 29743 w 63195"/>
                <a:gd name="connsiteY8" fmla="*/ 14718 h 82684"/>
                <a:gd name="connsiteX9" fmla="*/ 9350 w 63195"/>
                <a:gd name="connsiteY9" fmla="*/ 23128 h 82684"/>
                <a:gd name="connsiteX10" fmla="*/ 940 w 63195"/>
                <a:gd name="connsiteY10" fmla="*/ 12595 h 82684"/>
                <a:gd name="connsiteX11" fmla="*/ 31597 w 63195"/>
                <a:gd name="connsiteY11" fmla="*/ -7 h 82684"/>
                <a:gd name="connsiteX12" fmla="*/ 61851 w 63195"/>
                <a:gd name="connsiteY12" fmla="*/ 21703 h 82684"/>
                <a:gd name="connsiteX13" fmla="*/ 44333 w 63195"/>
                <a:gd name="connsiteY13" fmla="*/ 39948 h 82684"/>
                <a:gd name="connsiteX14" fmla="*/ 63141 w 63195"/>
                <a:gd name="connsiteY14" fmla="*/ 59159 h 82684"/>
                <a:gd name="connsiteX15" fmla="*/ 31543 w 63195"/>
                <a:gd name="connsiteY15" fmla="*/ 82642 h 82684"/>
                <a:gd name="connsiteX16" fmla="*/ -55 w 63195"/>
                <a:gd name="connsiteY16" fmla="*/ 69799 h 82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3195" h="82684">
                  <a:moveTo>
                    <a:pt x="8812" y="58675"/>
                  </a:moveTo>
                  <a:cubicBezTo>
                    <a:pt x="14713" y="64460"/>
                    <a:pt x="22636" y="67718"/>
                    <a:pt x="30898" y="67757"/>
                  </a:cubicBezTo>
                  <a:cubicBezTo>
                    <a:pt x="40598" y="67757"/>
                    <a:pt x="45999" y="63565"/>
                    <a:pt x="45999" y="57439"/>
                  </a:cubicBezTo>
                  <a:cubicBezTo>
                    <a:pt x="45999" y="51313"/>
                    <a:pt x="41082" y="47954"/>
                    <a:pt x="29877" y="47954"/>
                  </a:cubicBezTo>
                  <a:cubicBezTo>
                    <a:pt x="26519" y="47954"/>
                    <a:pt x="21118" y="47954"/>
                    <a:pt x="19909" y="47954"/>
                  </a:cubicBezTo>
                  <a:lnTo>
                    <a:pt x="19909" y="33230"/>
                  </a:lnTo>
                  <a:cubicBezTo>
                    <a:pt x="21360" y="33230"/>
                    <a:pt x="26868" y="33230"/>
                    <a:pt x="29877" y="33230"/>
                  </a:cubicBezTo>
                  <a:cubicBezTo>
                    <a:pt x="38798" y="33230"/>
                    <a:pt x="44628" y="30355"/>
                    <a:pt x="44628" y="24337"/>
                  </a:cubicBezTo>
                  <a:cubicBezTo>
                    <a:pt x="44628" y="18318"/>
                    <a:pt x="38153" y="14718"/>
                    <a:pt x="29743" y="14718"/>
                  </a:cubicBezTo>
                  <a:cubicBezTo>
                    <a:pt x="22110" y="14753"/>
                    <a:pt x="14790" y="17771"/>
                    <a:pt x="9350" y="23128"/>
                  </a:cubicBezTo>
                  <a:lnTo>
                    <a:pt x="940" y="12595"/>
                  </a:lnTo>
                  <a:cubicBezTo>
                    <a:pt x="8823" y="4111"/>
                    <a:pt x="20027" y="-494"/>
                    <a:pt x="31597" y="-7"/>
                  </a:cubicBezTo>
                  <a:cubicBezTo>
                    <a:pt x="50405" y="-7"/>
                    <a:pt x="61851" y="8376"/>
                    <a:pt x="61851" y="21703"/>
                  </a:cubicBezTo>
                  <a:cubicBezTo>
                    <a:pt x="61851" y="31806"/>
                    <a:pt x="53200" y="38389"/>
                    <a:pt x="44333" y="39948"/>
                  </a:cubicBezTo>
                  <a:cubicBezTo>
                    <a:pt x="52394" y="40754"/>
                    <a:pt x="63141" y="47148"/>
                    <a:pt x="63141" y="59159"/>
                  </a:cubicBezTo>
                  <a:cubicBezTo>
                    <a:pt x="63141" y="72916"/>
                    <a:pt x="50781" y="82642"/>
                    <a:pt x="31543" y="82642"/>
                  </a:cubicBezTo>
                  <a:cubicBezTo>
                    <a:pt x="16792" y="82642"/>
                    <a:pt x="5857" y="76973"/>
                    <a:pt x="-55" y="69799"/>
                  </a:cubicBezTo>
                  <a:close/>
                </a:path>
              </a:pathLst>
            </a:custGeom>
            <a:solidFill>
              <a:srgbClr val="2093D7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8E8B66A2-346C-02BB-BF4F-FD0F7879BD39}"/>
                </a:ext>
              </a:extLst>
            </p:cNvPr>
            <p:cNvSpPr/>
            <p:nvPr/>
          </p:nvSpPr>
          <p:spPr>
            <a:xfrm>
              <a:off x="10386949" y="6535291"/>
              <a:ext cx="65183" cy="82681"/>
            </a:xfrm>
            <a:custGeom>
              <a:avLst/>
              <a:gdLst>
                <a:gd name="connsiteX0" fmla="*/ 37374 w 65183"/>
                <a:gd name="connsiteY0" fmla="*/ -36 h 82681"/>
                <a:gd name="connsiteX1" fmla="*/ 61018 w 65183"/>
                <a:gd name="connsiteY1" fmla="*/ 8239 h 82681"/>
                <a:gd name="connsiteX2" fmla="*/ 53361 w 65183"/>
                <a:gd name="connsiteY2" fmla="*/ 21083 h 82681"/>
                <a:gd name="connsiteX3" fmla="*/ 37374 w 65183"/>
                <a:gd name="connsiteY3" fmla="*/ 14715 h 82681"/>
                <a:gd name="connsiteX4" fmla="*/ 17356 w 65183"/>
                <a:gd name="connsiteY4" fmla="*/ 37876 h 82681"/>
                <a:gd name="connsiteX5" fmla="*/ 17356 w 65183"/>
                <a:gd name="connsiteY5" fmla="*/ 39569 h 82681"/>
                <a:gd name="connsiteX6" fmla="*/ 37884 w 65183"/>
                <a:gd name="connsiteY6" fmla="*/ 29358 h 82681"/>
                <a:gd name="connsiteX7" fmla="*/ 65129 w 65183"/>
                <a:gd name="connsiteY7" fmla="*/ 55180 h 82681"/>
                <a:gd name="connsiteX8" fmla="*/ 34526 w 65183"/>
                <a:gd name="connsiteY8" fmla="*/ 82640 h 82681"/>
                <a:gd name="connsiteX9" fmla="*/ -55 w 65183"/>
                <a:gd name="connsiteY9" fmla="*/ 41342 h 82681"/>
                <a:gd name="connsiteX10" fmla="*/ 37374 w 65183"/>
                <a:gd name="connsiteY10" fmla="*/ -36 h 82681"/>
                <a:gd name="connsiteX11" fmla="*/ 33075 w 65183"/>
                <a:gd name="connsiteY11" fmla="*/ 43545 h 82681"/>
                <a:gd name="connsiteX12" fmla="*/ 17464 w 65183"/>
                <a:gd name="connsiteY12" fmla="*/ 51230 h 82681"/>
                <a:gd name="connsiteX13" fmla="*/ 33800 w 65183"/>
                <a:gd name="connsiteY13" fmla="*/ 67781 h 82681"/>
                <a:gd name="connsiteX14" fmla="*/ 47960 w 65183"/>
                <a:gd name="connsiteY14" fmla="*/ 55905 h 82681"/>
                <a:gd name="connsiteX15" fmla="*/ 33075 w 65183"/>
                <a:gd name="connsiteY15" fmla="*/ 43545 h 82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5183" h="82681">
                  <a:moveTo>
                    <a:pt x="37374" y="-36"/>
                  </a:moveTo>
                  <a:cubicBezTo>
                    <a:pt x="45991" y="-187"/>
                    <a:pt x="54376" y="2748"/>
                    <a:pt x="61018" y="8239"/>
                  </a:cubicBezTo>
                  <a:lnTo>
                    <a:pt x="53361" y="21083"/>
                  </a:lnTo>
                  <a:cubicBezTo>
                    <a:pt x="49150" y="16827"/>
                    <a:pt x="43357" y="14519"/>
                    <a:pt x="37374" y="14715"/>
                  </a:cubicBezTo>
                  <a:cubicBezTo>
                    <a:pt x="25229" y="14715"/>
                    <a:pt x="17356" y="25167"/>
                    <a:pt x="17356" y="37876"/>
                  </a:cubicBezTo>
                  <a:cubicBezTo>
                    <a:pt x="17289" y="38438"/>
                    <a:pt x="17289" y="39006"/>
                    <a:pt x="17356" y="39569"/>
                  </a:cubicBezTo>
                  <a:cubicBezTo>
                    <a:pt x="22244" y="33164"/>
                    <a:pt x="29829" y="29392"/>
                    <a:pt x="37884" y="29358"/>
                  </a:cubicBezTo>
                  <a:cubicBezTo>
                    <a:pt x="52286" y="29358"/>
                    <a:pt x="65129" y="38118"/>
                    <a:pt x="65129" y="55180"/>
                  </a:cubicBezTo>
                  <a:cubicBezTo>
                    <a:pt x="65129" y="70764"/>
                    <a:pt x="52770" y="82640"/>
                    <a:pt x="34526" y="82640"/>
                  </a:cubicBezTo>
                  <a:cubicBezTo>
                    <a:pt x="10156" y="82640"/>
                    <a:pt x="-55" y="63831"/>
                    <a:pt x="-55" y="41342"/>
                  </a:cubicBezTo>
                  <a:cubicBezTo>
                    <a:pt x="53" y="17106"/>
                    <a:pt x="13729" y="-36"/>
                    <a:pt x="37374" y="-36"/>
                  </a:cubicBezTo>
                  <a:close/>
                  <a:moveTo>
                    <a:pt x="33075" y="43545"/>
                  </a:moveTo>
                  <a:cubicBezTo>
                    <a:pt x="26986" y="43655"/>
                    <a:pt x="21263" y="46472"/>
                    <a:pt x="17464" y="51230"/>
                  </a:cubicBezTo>
                  <a:cubicBezTo>
                    <a:pt x="18189" y="58914"/>
                    <a:pt x="22515" y="67781"/>
                    <a:pt x="33800" y="67781"/>
                  </a:cubicBezTo>
                  <a:cubicBezTo>
                    <a:pt x="43016" y="67781"/>
                    <a:pt x="47960" y="61548"/>
                    <a:pt x="47960" y="55905"/>
                  </a:cubicBezTo>
                  <a:cubicBezTo>
                    <a:pt x="47960" y="47253"/>
                    <a:pt x="40867" y="43545"/>
                    <a:pt x="33075" y="43545"/>
                  </a:cubicBezTo>
                  <a:close/>
                </a:path>
              </a:pathLst>
            </a:custGeom>
            <a:solidFill>
              <a:srgbClr val="2093D7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12D419E-3C74-27DF-09CD-64123CED72F4}"/>
                </a:ext>
              </a:extLst>
            </p:cNvPr>
            <p:cNvSpPr/>
            <p:nvPr/>
          </p:nvSpPr>
          <p:spPr>
            <a:xfrm>
              <a:off x="10465997" y="6535296"/>
              <a:ext cx="66258" cy="82702"/>
            </a:xfrm>
            <a:custGeom>
              <a:avLst/>
              <a:gdLst>
                <a:gd name="connsiteX0" fmla="*/ 33075 w 66258"/>
                <a:gd name="connsiteY0" fmla="*/ -42 h 82702"/>
                <a:gd name="connsiteX1" fmla="*/ 66204 w 66258"/>
                <a:gd name="connsiteY1" fmla="*/ 41256 h 82702"/>
                <a:gd name="connsiteX2" fmla="*/ 33075 w 66258"/>
                <a:gd name="connsiteY2" fmla="*/ 82661 h 82702"/>
                <a:gd name="connsiteX3" fmla="*/ -55 w 66258"/>
                <a:gd name="connsiteY3" fmla="*/ 41256 h 82702"/>
                <a:gd name="connsiteX4" fmla="*/ 33075 w 66258"/>
                <a:gd name="connsiteY4" fmla="*/ -42 h 82702"/>
                <a:gd name="connsiteX5" fmla="*/ 33075 w 66258"/>
                <a:gd name="connsiteY5" fmla="*/ 15059 h 82702"/>
                <a:gd name="connsiteX6" fmla="*/ 17249 w 66258"/>
                <a:gd name="connsiteY6" fmla="*/ 41229 h 82702"/>
                <a:gd name="connsiteX7" fmla="*/ 33075 w 66258"/>
                <a:gd name="connsiteY7" fmla="*/ 67534 h 82702"/>
                <a:gd name="connsiteX8" fmla="*/ 48793 w 66258"/>
                <a:gd name="connsiteY8" fmla="*/ 41229 h 82702"/>
                <a:gd name="connsiteX9" fmla="*/ 33075 w 66258"/>
                <a:gd name="connsiteY9" fmla="*/ 15059 h 8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6258" h="82702">
                  <a:moveTo>
                    <a:pt x="33075" y="-42"/>
                  </a:moveTo>
                  <a:cubicBezTo>
                    <a:pt x="55886" y="-42"/>
                    <a:pt x="66204" y="20594"/>
                    <a:pt x="66204" y="41256"/>
                  </a:cubicBezTo>
                  <a:cubicBezTo>
                    <a:pt x="66204" y="61918"/>
                    <a:pt x="55913" y="82661"/>
                    <a:pt x="33075" y="82661"/>
                  </a:cubicBezTo>
                  <a:cubicBezTo>
                    <a:pt x="10236" y="82661"/>
                    <a:pt x="-55" y="61918"/>
                    <a:pt x="-55" y="41256"/>
                  </a:cubicBezTo>
                  <a:cubicBezTo>
                    <a:pt x="-55" y="20594"/>
                    <a:pt x="10182" y="-42"/>
                    <a:pt x="33075" y="-42"/>
                  </a:cubicBezTo>
                  <a:close/>
                  <a:moveTo>
                    <a:pt x="33075" y="15059"/>
                  </a:moveTo>
                  <a:cubicBezTo>
                    <a:pt x="21548" y="15059"/>
                    <a:pt x="17249" y="26478"/>
                    <a:pt x="17249" y="41229"/>
                  </a:cubicBezTo>
                  <a:cubicBezTo>
                    <a:pt x="17249" y="55980"/>
                    <a:pt x="21548" y="67534"/>
                    <a:pt x="33075" y="67534"/>
                  </a:cubicBezTo>
                  <a:cubicBezTo>
                    <a:pt x="44602" y="67534"/>
                    <a:pt x="48793" y="56007"/>
                    <a:pt x="48793" y="41229"/>
                  </a:cubicBezTo>
                  <a:cubicBezTo>
                    <a:pt x="48793" y="26451"/>
                    <a:pt x="44521" y="15059"/>
                    <a:pt x="33075" y="15059"/>
                  </a:cubicBezTo>
                  <a:close/>
                </a:path>
              </a:pathLst>
            </a:custGeom>
            <a:solidFill>
              <a:srgbClr val="2093D7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EAD223B-28CA-DCA8-B6B8-EAE95EB7F2A4}"/>
                </a:ext>
              </a:extLst>
            </p:cNvPr>
            <p:cNvSpPr/>
            <p:nvPr/>
          </p:nvSpPr>
          <p:spPr>
            <a:xfrm>
              <a:off x="10027174" y="6541019"/>
              <a:ext cx="45166" cy="70987"/>
            </a:xfrm>
            <a:custGeom>
              <a:avLst/>
              <a:gdLst>
                <a:gd name="connsiteX0" fmla="*/ -55 w 45166"/>
                <a:gd name="connsiteY0" fmla="*/ -42 h 70987"/>
                <a:gd name="connsiteX1" fmla="*/ 15126 w 45166"/>
                <a:gd name="connsiteY1" fmla="*/ -42 h 70987"/>
                <a:gd name="connsiteX2" fmla="*/ 15126 w 45166"/>
                <a:gd name="connsiteY2" fmla="*/ 57512 h 70987"/>
                <a:gd name="connsiteX3" fmla="*/ 45112 w 45166"/>
                <a:gd name="connsiteY3" fmla="*/ 57512 h 70987"/>
                <a:gd name="connsiteX4" fmla="*/ 45112 w 45166"/>
                <a:gd name="connsiteY4" fmla="*/ 70946 h 70987"/>
                <a:gd name="connsiteX5" fmla="*/ -55 w 45166"/>
                <a:gd name="connsiteY5" fmla="*/ 70946 h 70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166" h="70987">
                  <a:moveTo>
                    <a:pt x="-55" y="-42"/>
                  </a:moveTo>
                  <a:lnTo>
                    <a:pt x="15126" y="-42"/>
                  </a:lnTo>
                  <a:lnTo>
                    <a:pt x="15126" y="57512"/>
                  </a:lnTo>
                  <a:lnTo>
                    <a:pt x="45112" y="57512"/>
                  </a:lnTo>
                  <a:lnTo>
                    <a:pt x="45112" y="70946"/>
                  </a:lnTo>
                  <a:lnTo>
                    <a:pt x="-55" y="70946"/>
                  </a:lnTo>
                  <a:close/>
                </a:path>
              </a:pathLst>
            </a:custGeom>
            <a:solidFill>
              <a:schemeClr val="tx1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83A6DC5-D0D5-EF7A-6581-1558DF4D356B}"/>
                </a:ext>
              </a:extLst>
            </p:cNvPr>
            <p:cNvSpPr/>
            <p:nvPr/>
          </p:nvSpPr>
          <p:spPr>
            <a:xfrm>
              <a:off x="10086581" y="6541019"/>
              <a:ext cx="50110" cy="70853"/>
            </a:xfrm>
            <a:custGeom>
              <a:avLst/>
              <a:gdLst>
                <a:gd name="connsiteX0" fmla="*/ -55 w 50110"/>
                <a:gd name="connsiteY0" fmla="*/ -42 h 70853"/>
                <a:gd name="connsiteX1" fmla="*/ 50056 w 50110"/>
                <a:gd name="connsiteY1" fmla="*/ -42 h 70853"/>
                <a:gd name="connsiteX2" fmla="*/ 50056 w 50110"/>
                <a:gd name="connsiteY2" fmla="*/ 12936 h 70853"/>
                <a:gd name="connsiteX3" fmla="*/ 15126 w 50110"/>
                <a:gd name="connsiteY3" fmla="*/ 12936 h 70853"/>
                <a:gd name="connsiteX4" fmla="*/ 15126 w 50110"/>
                <a:gd name="connsiteY4" fmla="*/ 28332 h 70853"/>
                <a:gd name="connsiteX5" fmla="*/ 49438 w 50110"/>
                <a:gd name="connsiteY5" fmla="*/ 28332 h 70853"/>
                <a:gd name="connsiteX6" fmla="*/ 49438 w 50110"/>
                <a:gd name="connsiteY6" fmla="*/ 41283 h 70853"/>
                <a:gd name="connsiteX7" fmla="*/ 15019 w 50110"/>
                <a:gd name="connsiteY7" fmla="*/ 41283 h 70853"/>
                <a:gd name="connsiteX8" fmla="*/ 15019 w 50110"/>
                <a:gd name="connsiteY8" fmla="*/ 57753 h 70853"/>
                <a:gd name="connsiteX9" fmla="*/ 49948 w 50110"/>
                <a:gd name="connsiteY9" fmla="*/ 57753 h 70853"/>
                <a:gd name="connsiteX10" fmla="*/ 49948 w 50110"/>
                <a:gd name="connsiteY10" fmla="*/ 70812 h 70853"/>
                <a:gd name="connsiteX11" fmla="*/ -55 w 50110"/>
                <a:gd name="connsiteY11" fmla="*/ 70812 h 7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110" h="70853">
                  <a:moveTo>
                    <a:pt x="-55" y="-42"/>
                  </a:moveTo>
                  <a:lnTo>
                    <a:pt x="50056" y="-42"/>
                  </a:lnTo>
                  <a:lnTo>
                    <a:pt x="50056" y="12936"/>
                  </a:lnTo>
                  <a:lnTo>
                    <a:pt x="15126" y="12936"/>
                  </a:lnTo>
                  <a:lnTo>
                    <a:pt x="15126" y="28332"/>
                  </a:lnTo>
                  <a:lnTo>
                    <a:pt x="49438" y="28332"/>
                  </a:lnTo>
                  <a:lnTo>
                    <a:pt x="49438" y="41283"/>
                  </a:lnTo>
                  <a:lnTo>
                    <a:pt x="15019" y="41283"/>
                  </a:lnTo>
                  <a:lnTo>
                    <a:pt x="15019" y="57753"/>
                  </a:lnTo>
                  <a:lnTo>
                    <a:pt x="49948" y="57753"/>
                  </a:lnTo>
                  <a:lnTo>
                    <a:pt x="49948" y="70812"/>
                  </a:lnTo>
                  <a:lnTo>
                    <a:pt x="-55" y="70812"/>
                  </a:lnTo>
                  <a:close/>
                </a:path>
              </a:pathLst>
            </a:custGeom>
            <a:solidFill>
              <a:schemeClr val="tx1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D1A839AE-5102-E8C7-379B-97C37563446A}"/>
                </a:ext>
              </a:extLst>
            </p:cNvPr>
            <p:cNvSpPr/>
            <p:nvPr/>
          </p:nvSpPr>
          <p:spPr>
            <a:xfrm>
              <a:off x="10152356" y="6541019"/>
              <a:ext cx="63410" cy="70853"/>
            </a:xfrm>
            <a:custGeom>
              <a:avLst/>
              <a:gdLst>
                <a:gd name="connsiteX0" fmla="*/ 15019 w 63410"/>
                <a:gd name="connsiteY0" fmla="*/ 23227 h 70853"/>
                <a:gd name="connsiteX1" fmla="*/ 15019 w 63410"/>
                <a:gd name="connsiteY1" fmla="*/ 70812 h 70853"/>
                <a:gd name="connsiteX2" fmla="*/ -55 w 63410"/>
                <a:gd name="connsiteY2" fmla="*/ 70812 h 70853"/>
                <a:gd name="connsiteX3" fmla="*/ -55 w 63410"/>
                <a:gd name="connsiteY3" fmla="*/ -42 h 70853"/>
                <a:gd name="connsiteX4" fmla="*/ 15449 w 63410"/>
                <a:gd name="connsiteY4" fmla="*/ -42 h 70853"/>
                <a:gd name="connsiteX5" fmla="*/ 48256 w 63410"/>
                <a:gd name="connsiteY5" fmla="*/ 45877 h 70853"/>
                <a:gd name="connsiteX6" fmla="*/ 48256 w 63410"/>
                <a:gd name="connsiteY6" fmla="*/ -42 h 70853"/>
                <a:gd name="connsiteX7" fmla="*/ 63356 w 63410"/>
                <a:gd name="connsiteY7" fmla="*/ -42 h 70853"/>
                <a:gd name="connsiteX8" fmla="*/ 63356 w 63410"/>
                <a:gd name="connsiteY8" fmla="*/ 70812 h 70853"/>
                <a:gd name="connsiteX9" fmla="*/ 48820 w 63410"/>
                <a:gd name="connsiteY9" fmla="*/ 70812 h 7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410" h="70853">
                  <a:moveTo>
                    <a:pt x="15019" y="23227"/>
                  </a:moveTo>
                  <a:lnTo>
                    <a:pt x="15019" y="70812"/>
                  </a:lnTo>
                  <a:lnTo>
                    <a:pt x="-55" y="70812"/>
                  </a:lnTo>
                  <a:lnTo>
                    <a:pt x="-55" y="-42"/>
                  </a:lnTo>
                  <a:lnTo>
                    <a:pt x="15449" y="-42"/>
                  </a:lnTo>
                  <a:lnTo>
                    <a:pt x="48256" y="45877"/>
                  </a:lnTo>
                  <a:lnTo>
                    <a:pt x="48256" y="-42"/>
                  </a:lnTo>
                  <a:lnTo>
                    <a:pt x="63356" y="-42"/>
                  </a:lnTo>
                  <a:lnTo>
                    <a:pt x="63356" y="70812"/>
                  </a:lnTo>
                  <a:lnTo>
                    <a:pt x="48820" y="70812"/>
                  </a:lnTo>
                  <a:close/>
                </a:path>
              </a:pathLst>
            </a:custGeom>
            <a:solidFill>
              <a:schemeClr val="tx1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59B1F04-DEDF-0172-8F92-8982056D87FB}"/>
                </a:ext>
              </a:extLst>
            </p:cNvPr>
            <p:cNvSpPr/>
            <p:nvPr/>
          </p:nvSpPr>
          <p:spPr>
            <a:xfrm>
              <a:off x="10230249" y="6541019"/>
              <a:ext cx="65560" cy="70853"/>
            </a:xfrm>
            <a:custGeom>
              <a:avLst/>
              <a:gdLst>
                <a:gd name="connsiteX0" fmla="*/ -55 w 65560"/>
                <a:gd name="connsiteY0" fmla="*/ -42 h 70853"/>
                <a:gd name="connsiteX1" fmla="*/ 27889 w 65560"/>
                <a:gd name="connsiteY1" fmla="*/ -42 h 70853"/>
                <a:gd name="connsiteX2" fmla="*/ 65506 w 65560"/>
                <a:gd name="connsiteY2" fmla="*/ 35452 h 70853"/>
                <a:gd name="connsiteX3" fmla="*/ 27889 w 65560"/>
                <a:gd name="connsiteY3" fmla="*/ 70812 h 70853"/>
                <a:gd name="connsiteX4" fmla="*/ -55 w 65560"/>
                <a:gd name="connsiteY4" fmla="*/ 70812 h 70853"/>
                <a:gd name="connsiteX5" fmla="*/ 27889 w 65560"/>
                <a:gd name="connsiteY5" fmla="*/ 57512 h 70853"/>
                <a:gd name="connsiteX6" fmla="*/ 50077 w 65560"/>
                <a:gd name="connsiteY6" fmla="*/ 37405 h 70853"/>
                <a:gd name="connsiteX7" fmla="*/ 50083 w 65560"/>
                <a:gd name="connsiteY7" fmla="*/ 35452 h 70853"/>
                <a:gd name="connsiteX8" fmla="*/ 27889 w 65560"/>
                <a:gd name="connsiteY8" fmla="*/ 13232 h 70853"/>
                <a:gd name="connsiteX9" fmla="*/ 15046 w 65560"/>
                <a:gd name="connsiteY9" fmla="*/ 13232 h 70853"/>
                <a:gd name="connsiteX10" fmla="*/ 15046 w 65560"/>
                <a:gd name="connsiteY10" fmla="*/ 57512 h 7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560" h="70853">
                  <a:moveTo>
                    <a:pt x="-55" y="-42"/>
                  </a:moveTo>
                  <a:lnTo>
                    <a:pt x="27889" y="-42"/>
                  </a:lnTo>
                  <a:cubicBezTo>
                    <a:pt x="50083" y="-42"/>
                    <a:pt x="65506" y="14091"/>
                    <a:pt x="65506" y="35452"/>
                  </a:cubicBezTo>
                  <a:cubicBezTo>
                    <a:pt x="65506" y="56813"/>
                    <a:pt x="50110" y="70812"/>
                    <a:pt x="27889" y="70812"/>
                  </a:cubicBezTo>
                  <a:lnTo>
                    <a:pt x="-55" y="70812"/>
                  </a:lnTo>
                  <a:close/>
                  <a:moveTo>
                    <a:pt x="27889" y="57512"/>
                  </a:moveTo>
                  <a:cubicBezTo>
                    <a:pt x="39569" y="58086"/>
                    <a:pt x="49502" y="49084"/>
                    <a:pt x="50077" y="37405"/>
                  </a:cubicBezTo>
                  <a:cubicBezTo>
                    <a:pt x="50110" y="36755"/>
                    <a:pt x="50110" y="36103"/>
                    <a:pt x="50083" y="35452"/>
                  </a:cubicBezTo>
                  <a:cubicBezTo>
                    <a:pt x="50083" y="22904"/>
                    <a:pt x="42425" y="13232"/>
                    <a:pt x="27889" y="13232"/>
                  </a:cubicBezTo>
                  <a:lnTo>
                    <a:pt x="15046" y="13232"/>
                  </a:lnTo>
                  <a:lnTo>
                    <a:pt x="15046" y="57512"/>
                  </a:lnTo>
                  <a:close/>
                </a:path>
              </a:pathLst>
            </a:custGeom>
            <a:solidFill>
              <a:schemeClr val="tx1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44BA7713-C31C-DC01-9DF3-718A7600B1FC}"/>
                </a:ext>
              </a:extLst>
            </p:cNvPr>
            <p:cNvSpPr/>
            <p:nvPr/>
          </p:nvSpPr>
          <p:spPr>
            <a:xfrm>
              <a:off x="9946057" y="6541019"/>
              <a:ext cx="67081" cy="70987"/>
            </a:xfrm>
            <a:custGeom>
              <a:avLst/>
              <a:gdLst>
                <a:gd name="connsiteX0" fmla="*/ 53415 w 67081"/>
                <a:gd name="connsiteY0" fmla="*/ 34270 h 70987"/>
                <a:gd name="connsiteX1" fmla="*/ 65640 w 67081"/>
                <a:gd name="connsiteY1" fmla="*/ 18014 h 70987"/>
                <a:gd name="connsiteX2" fmla="*/ 45220 w 67081"/>
                <a:gd name="connsiteY2" fmla="*/ -42 h 70987"/>
                <a:gd name="connsiteX3" fmla="*/ -55 w 67081"/>
                <a:gd name="connsiteY3" fmla="*/ -42 h 70987"/>
                <a:gd name="connsiteX4" fmla="*/ 8006 w 67081"/>
                <a:gd name="connsiteY4" fmla="*/ 9147 h 70987"/>
                <a:gd name="connsiteX5" fmla="*/ 8006 w 67081"/>
                <a:gd name="connsiteY5" fmla="*/ 70946 h 70987"/>
                <a:gd name="connsiteX6" fmla="*/ 46429 w 67081"/>
                <a:gd name="connsiteY6" fmla="*/ 70946 h 70987"/>
                <a:gd name="connsiteX7" fmla="*/ 67010 w 67081"/>
                <a:gd name="connsiteY7" fmla="*/ 51815 h 70987"/>
                <a:gd name="connsiteX8" fmla="*/ 53415 w 67081"/>
                <a:gd name="connsiteY8" fmla="*/ 34270 h 70987"/>
                <a:gd name="connsiteX9" fmla="*/ 23026 w 67081"/>
                <a:gd name="connsiteY9" fmla="*/ 12775 h 70987"/>
                <a:gd name="connsiteX10" fmla="*/ 41834 w 67081"/>
                <a:gd name="connsiteY10" fmla="*/ 12775 h 70987"/>
                <a:gd name="connsiteX11" fmla="*/ 50098 w 67081"/>
                <a:gd name="connsiteY11" fmla="*/ 20122 h 70987"/>
                <a:gd name="connsiteX12" fmla="*/ 42750 w 67081"/>
                <a:gd name="connsiteY12" fmla="*/ 28386 h 70987"/>
                <a:gd name="connsiteX13" fmla="*/ 41834 w 67081"/>
                <a:gd name="connsiteY13" fmla="*/ 28386 h 70987"/>
                <a:gd name="connsiteX14" fmla="*/ 23026 w 67081"/>
                <a:gd name="connsiteY14" fmla="*/ 28386 h 70987"/>
                <a:gd name="connsiteX15" fmla="*/ 42506 w 67081"/>
                <a:gd name="connsiteY15" fmla="*/ 57941 h 70987"/>
                <a:gd name="connsiteX16" fmla="*/ 23026 w 67081"/>
                <a:gd name="connsiteY16" fmla="*/ 57941 h 70987"/>
                <a:gd name="connsiteX17" fmla="*/ 23026 w 67081"/>
                <a:gd name="connsiteY17" fmla="*/ 41283 h 70987"/>
                <a:gd name="connsiteX18" fmla="*/ 42506 w 67081"/>
                <a:gd name="connsiteY18" fmla="*/ 41283 h 70987"/>
                <a:gd name="connsiteX19" fmla="*/ 51597 w 67081"/>
                <a:gd name="connsiteY19" fmla="*/ 48654 h 70987"/>
                <a:gd name="connsiteX20" fmla="*/ 51641 w 67081"/>
                <a:gd name="connsiteY20" fmla="*/ 49558 h 70987"/>
                <a:gd name="connsiteX21" fmla="*/ 42533 w 67081"/>
                <a:gd name="connsiteY21" fmla="*/ 57941 h 70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7081" h="70987">
                  <a:moveTo>
                    <a:pt x="53415" y="34270"/>
                  </a:moveTo>
                  <a:cubicBezTo>
                    <a:pt x="60919" y="32573"/>
                    <a:pt x="66092" y="25694"/>
                    <a:pt x="65640" y="18014"/>
                  </a:cubicBezTo>
                  <a:cubicBezTo>
                    <a:pt x="65640" y="8556"/>
                    <a:pt x="58735" y="-42"/>
                    <a:pt x="45220" y="-42"/>
                  </a:cubicBezTo>
                  <a:lnTo>
                    <a:pt x="-55" y="-42"/>
                  </a:lnTo>
                  <a:lnTo>
                    <a:pt x="8006" y="9147"/>
                  </a:lnTo>
                  <a:lnTo>
                    <a:pt x="8006" y="70946"/>
                  </a:lnTo>
                  <a:lnTo>
                    <a:pt x="46429" y="70946"/>
                  </a:lnTo>
                  <a:cubicBezTo>
                    <a:pt x="59863" y="70946"/>
                    <a:pt x="67010" y="62429"/>
                    <a:pt x="67010" y="51815"/>
                  </a:cubicBezTo>
                  <a:cubicBezTo>
                    <a:pt x="67376" y="43430"/>
                    <a:pt x="61626" y="36009"/>
                    <a:pt x="53415" y="34270"/>
                  </a:cubicBezTo>
                  <a:close/>
                  <a:moveTo>
                    <a:pt x="23026" y="12775"/>
                  </a:moveTo>
                  <a:lnTo>
                    <a:pt x="41834" y="12775"/>
                  </a:lnTo>
                  <a:cubicBezTo>
                    <a:pt x="46145" y="12522"/>
                    <a:pt x="49844" y="15811"/>
                    <a:pt x="50098" y="20122"/>
                  </a:cubicBezTo>
                  <a:cubicBezTo>
                    <a:pt x="50351" y="24433"/>
                    <a:pt x="47061" y="28133"/>
                    <a:pt x="42750" y="28386"/>
                  </a:cubicBezTo>
                  <a:cubicBezTo>
                    <a:pt x="42445" y="28404"/>
                    <a:pt x="42139" y="28404"/>
                    <a:pt x="41834" y="28386"/>
                  </a:cubicBezTo>
                  <a:lnTo>
                    <a:pt x="23026" y="28386"/>
                  </a:lnTo>
                  <a:close/>
                  <a:moveTo>
                    <a:pt x="42506" y="57941"/>
                  </a:moveTo>
                  <a:lnTo>
                    <a:pt x="23026" y="57941"/>
                  </a:lnTo>
                  <a:lnTo>
                    <a:pt x="23026" y="41283"/>
                  </a:lnTo>
                  <a:lnTo>
                    <a:pt x="42506" y="41283"/>
                  </a:lnTo>
                  <a:cubicBezTo>
                    <a:pt x="47051" y="40808"/>
                    <a:pt x="51122" y="44108"/>
                    <a:pt x="51597" y="48654"/>
                  </a:cubicBezTo>
                  <a:cubicBezTo>
                    <a:pt x="51628" y="48954"/>
                    <a:pt x="51643" y="49256"/>
                    <a:pt x="51641" y="49558"/>
                  </a:cubicBezTo>
                  <a:cubicBezTo>
                    <a:pt x="51641" y="54663"/>
                    <a:pt x="48256" y="57941"/>
                    <a:pt x="42533" y="57941"/>
                  </a:cubicBezTo>
                  <a:close/>
                </a:path>
              </a:pathLst>
            </a:custGeom>
            <a:solidFill>
              <a:schemeClr val="tx1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F7C75B2-E221-9A9B-2F49-699B828BDC81}"/>
                </a:ext>
              </a:extLst>
            </p:cNvPr>
            <p:cNvSpPr/>
            <p:nvPr/>
          </p:nvSpPr>
          <p:spPr>
            <a:xfrm>
              <a:off x="9939179" y="6541019"/>
              <a:ext cx="29528" cy="28454"/>
            </a:xfrm>
            <a:custGeom>
              <a:avLst/>
              <a:gdLst>
                <a:gd name="connsiteX0" fmla="*/ 29529 w 29528"/>
                <a:gd name="connsiteY0" fmla="*/ 0 h 28454"/>
                <a:gd name="connsiteX1" fmla="*/ 0 w 29528"/>
                <a:gd name="connsiteY1" fmla="*/ 0 h 28454"/>
                <a:gd name="connsiteX2" fmla="*/ 29529 w 29528"/>
                <a:gd name="connsiteY2" fmla="*/ 28454 h 28454"/>
                <a:gd name="connsiteX3" fmla="*/ 29529 w 29528"/>
                <a:gd name="connsiteY3" fmla="*/ 0 h 28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528" h="28454">
                  <a:moveTo>
                    <a:pt x="29529" y="0"/>
                  </a:moveTo>
                  <a:lnTo>
                    <a:pt x="0" y="0"/>
                  </a:lnTo>
                  <a:lnTo>
                    <a:pt x="29529" y="28454"/>
                  </a:lnTo>
                  <a:lnTo>
                    <a:pt x="29529" y="0"/>
                  </a:lnTo>
                  <a:close/>
                </a:path>
              </a:pathLst>
            </a:custGeom>
            <a:solidFill>
              <a:srgbClr val="52B8E5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205011B-9EAC-75C3-E359-4413C41BC5C5}"/>
                </a:ext>
              </a:extLst>
            </p:cNvPr>
            <p:cNvSpPr/>
            <p:nvPr/>
          </p:nvSpPr>
          <p:spPr>
            <a:xfrm>
              <a:off x="9939635" y="6541019"/>
              <a:ext cx="29528" cy="28454"/>
            </a:xfrm>
            <a:custGeom>
              <a:avLst/>
              <a:gdLst>
                <a:gd name="connsiteX0" fmla="*/ 29529 w 29528"/>
                <a:gd name="connsiteY0" fmla="*/ 0 h 28454"/>
                <a:gd name="connsiteX1" fmla="*/ 0 w 29528"/>
                <a:gd name="connsiteY1" fmla="*/ 0 h 28454"/>
                <a:gd name="connsiteX2" fmla="*/ 29529 w 29528"/>
                <a:gd name="connsiteY2" fmla="*/ 28454 h 28454"/>
                <a:gd name="connsiteX3" fmla="*/ 29529 w 29528"/>
                <a:gd name="connsiteY3" fmla="*/ 0 h 28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528" h="28454">
                  <a:moveTo>
                    <a:pt x="29529" y="0"/>
                  </a:moveTo>
                  <a:lnTo>
                    <a:pt x="0" y="0"/>
                  </a:lnTo>
                  <a:lnTo>
                    <a:pt x="29529" y="28454"/>
                  </a:lnTo>
                  <a:lnTo>
                    <a:pt x="29529" y="0"/>
                  </a:lnTo>
                  <a:close/>
                </a:path>
              </a:pathLst>
            </a:custGeom>
            <a:solidFill>
              <a:srgbClr val="2093D7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C09B0D0-7885-C2F2-E743-56FCD96867F5}"/>
              </a:ext>
            </a:extLst>
          </p:cNvPr>
          <p:cNvSpPr txBox="1"/>
          <p:nvPr userDrawn="1"/>
        </p:nvSpPr>
        <p:spPr>
          <a:xfrm>
            <a:off x="10557164" y="6477895"/>
            <a:ext cx="1414703" cy="2023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b="0" i="0">
                <a:solidFill>
                  <a:schemeClr val="tx1"/>
                </a:solidFill>
                <a:effectLst/>
                <a:latin typeface="+mn-lt"/>
              </a:rPr>
              <a:t>Copyright 2023 Blend360.</a:t>
            </a:r>
            <a:endParaRPr lang="en-IN" sz="70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378040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32.xml"/><Relationship Id="rId26" Type="http://schemas.openxmlformats.org/officeDocument/2006/relationships/slideLayout" Target="../slideLayouts/slideLayout40.xml"/><Relationship Id="rId3" Type="http://schemas.openxmlformats.org/officeDocument/2006/relationships/slideLayout" Target="../slideLayouts/slideLayout17.xml"/><Relationship Id="rId21" Type="http://schemas.openxmlformats.org/officeDocument/2006/relationships/slideLayout" Target="../slideLayouts/slideLayout35.xml"/><Relationship Id="rId34" Type="http://schemas.openxmlformats.org/officeDocument/2006/relationships/image" Target="../media/image7.png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31.xml"/><Relationship Id="rId25" Type="http://schemas.openxmlformats.org/officeDocument/2006/relationships/slideLayout" Target="../slideLayouts/slideLayout39.xml"/><Relationship Id="rId33" Type="http://schemas.openxmlformats.org/officeDocument/2006/relationships/theme" Target="../theme/theme2.xml"/><Relationship Id="rId2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30.xml"/><Relationship Id="rId20" Type="http://schemas.openxmlformats.org/officeDocument/2006/relationships/slideLayout" Target="../slideLayouts/slideLayout34.xml"/><Relationship Id="rId29" Type="http://schemas.openxmlformats.org/officeDocument/2006/relationships/slideLayout" Target="../slideLayouts/slideLayout43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38.xml"/><Relationship Id="rId32" Type="http://schemas.openxmlformats.org/officeDocument/2006/relationships/slideLayout" Target="../slideLayouts/slideLayout46.xml"/><Relationship Id="rId5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9.xml"/><Relationship Id="rId23" Type="http://schemas.openxmlformats.org/officeDocument/2006/relationships/slideLayout" Target="../slideLayouts/slideLayout37.xml"/><Relationship Id="rId28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24.xml"/><Relationship Id="rId19" Type="http://schemas.openxmlformats.org/officeDocument/2006/relationships/slideLayout" Target="../slideLayouts/slideLayout33.xml"/><Relationship Id="rId31" Type="http://schemas.openxmlformats.org/officeDocument/2006/relationships/slideLayout" Target="../slideLayouts/slideLayout45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Relationship Id="rId22" Type="http://schemas.openxmlformats.org/officeDocument/2006/relationships/slideLayout" Target="../slideLayouts/slideLayout36.xml"/><Relationship Id="rId27" Type="http://schemas.openxmlformats.org/officeDocument/2006/relationships/slideLayout" Target="../slideLayouts/slideLayout41.xml"/><Relationship Id="rId30" Type="http://schemas.openxmlformats.org/officeDocument/2006/relationships/slideLayout" Target="../slideLayouts/slideLayout44.xml"/><Relationship Id="rId8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9.xml"/><Relationship Id="rId2" Type="http://schemas.openxmlformats.org/officeDocument/2006/relationships/slideLayout" Target="../slideLayouts/slideLayout48.xml"/><Relationship Id="rId1" Type="http://schemas.openxmlformats.org/officeDocument/2006/relationships/slideLayout" Target="../slideLayouts/slideLayout47.xml"/><Relationship Id="rId5" Type="http://schemas.openxmlformats.org/officeDocument/2006/relationships/image" Target="../media/image7.png"/><Relationship Id="rId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53832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727" r:id="rId2"/>
    <p:sldLayoutId id="2147483729" r:id="rId3"/>
    <p:sldLayoutId id="2147483690" r:id="rId4"/>
    <p:sldLayoutId id="2147483720" r:id="rId5"/>
    <p:sldLayoutId id="2147483721" r:id="rId6"/>
    <p:sldLayoutId id="2147483730" r:id="rId7"/>
    <p:sldLayoutId id="2147483724" r:id="rId8"/>
    <p:sldLayoutId id="2147483723" r:id="rId9"/>
    <p:sldLayoutId id="2147483732" r:id="rId10"/>
    <p:sldLayoutId id="2147483726" r:id="rId11"/>
    <p:sldLayoutId id="2147483725" r:id="rId12"/>
    <p:sldLayoutId id="2147483733" r:id="rId13"/>
    <p:sldLayoutId id="2147483719" r:id="rId14"/>
  </p:sldLayoutIdLst>
  <p:txStyles>
    <p:titleStyle>
      <a:lvl1pPr algn="l" defTabSz="914065" rtl="0" eaLnBrk="1" latinLnBrk="0" hangingPunct="1">
        <a:lnSpc>
          <a:spcPct val="90000"/>
        </a:lnSpc>
        <a:spcBef>
          <a:spcPct val="0"/>
        </a:spcBef>
        <a:buNone/>
        <a:defRPr sz="440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17" indent="-228517" algn="l" defTabSz="914065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548" indent="-228517" algn="l" defTabSz="9140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595" indent="-228517" algn="l" defTabSz="9140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640" indent="-228517" algn="l" defTabSz="9140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6672" indent="-228517" algn="l" defTabSz="9140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3760" indent="-228517" algn="l" defTabSz="9140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0789" indent="-228517" algn="l" defTabSz="9140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822" indent="-228517" algn="l" defTabSz="9140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4855" indent="-228517" algn="l" defTabSz="9140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0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32" algn="l" defTabSz="9140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065" algn="l" defTabSz="9140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098" algn="l" defTabSz="9140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131" algn="l" defTabSz="9140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160" algn="l" defTabSz="9140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221" algn="l" defTabSz="9140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280" algn="l" defTabSz="9140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312" algn="l" defTabSz="9140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42">
          <p15:clr>
            <a:srgbClr val="F26B43"/>
          </p15:clr>
        </p15:guide>
        <p15:guide id="2" pos="280">
          <p15:clr>
            <a:srgbClr val="F26B43"/>
          </p15:clr>
        </p15:guide>
        <p15:guide id="3" pos="7401">
          <p15:clr>
            <a:srgbClr val="F26B43"/>
          </p15:clr>
        </p15:guide>
        <p15:guide id="4" orient="horz" pos="278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23189B9-85A4-4E2C-827F-E82A560BA20B}"/>
              </a:ext>
            </a:extLst>
          </p:cNvPr>
          <p:cNvSpPr txBox="1">
            <a:spLocks/>
          </p:cNvSpPr>
          <p:nvPr userDrawn="1"/>
        </p:nvSpPr>
        <p:spPr>
          <a:xfrm>
            <a:off x="2244807" y="6162907"/>
            <a:ext cx="41153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DIN-Regular" panose="020B0500000000000000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200" b="0" i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</a:rPr>
              <a:t>Confidential &amp; Proprietary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AB1D74-0ABB-449D-8B42-4CC1E91FB241}"/>
              </a:ext>
            </a:extLst>
          </p:cNvPr>
          <p:cNvPicPr>
            <a:picLocks noChangeAspect="1"/>
          </p:cNvPicPr>
          <p:nvPr userDrawn="1"/>
        </p:nvPicPr>
        <p:blipFill>
          <a:blip r:embed="rId34"/>
          <a:stretch>
            <a:fillRect/>
          </a:stretch>
        </p:blipFill>
        <p:spPr>
          <a:xfrm>
            <a:off x="534074" y="5988560"/>
            <a:ext cx="1463358" cy="670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30088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  <p:sldLayoutId id="2147483747" r:id="rId12"/>
    <p:sldLayoutId id="2147483748" r:id="rId13"/>
    <p:sldLayoutId id="2147483749" r:id="rId14"/>
    <p:sldLayoutId id="2147483750" r:id="rId15"/>
    <p:sldLayoutId id="2147483751" r:id="rId16"/>
    <p:sldLayoutId id="2147483752" r:id="rId17"/>
    <p:sldLayoutId id="2147483753" r:id="rId18"/>
    <p:sldLayoutId id="2147483754" r:id="rId19"/>
    <p:sldLayoutId id="2147483755" r:id="rId20"/>
    <p:sldLayoutId id="2147483756" r:id="rId21"/>
    <p:sldLayoutId id="2147483757" r:id="rId22"/>
    <p:sldLayoutId id="2147483758" r:id="rId23"/>
    <p:sldLayoutId id="2147483759" r:id="rId24"/>
    <p:sldLayoutId id="2147483760" r:id="rId25"/>
    <p:sldLayoutId id="2147483761" r:id="rId26"/>
    <p:sldLayoutId id="2147483762" r:id="rId27"/>
    <p:sldLayoutId id="2147483763" r:id="rId28"/>
    <p:sldLayoutId id="2147483764" r:id="rId29"/>
    <p:sldLayoutId id="2147483765" r:id="rId30"/>
    <p:sldLayoutId id="2147483766" r:id="rId31"/>
    <p:sldLayoutId id="2147483768" r:id="rId3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>
          <a:solidFill>
            <a:srgbClr val="4A498E"/>
          </a:solidFill>
          <a:latin typeface="Proxima Nova Rg" panose="02000506030000020004" pitchFamily="2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/>
        <a:buNone/>
        <a:defRPr sz="2800" kern="1200">
          <a:solidFill>
            <a:schemeClr val="tx2"/>
          </a:solidFill>
          <a:latin typeface="Gotham Regular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4A498E"/>
        </a:buClr>
        <a:buFont typeface="Arial"/>
        <a:buChar char="•"/>
        <a:defRPr sz="2400" kern="1200">
          <a:solidFill>
            <a:schemeClr val="tx2"/>
          </a:solidFill>
          <a:latin typeface="Gotham Regular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4A498E"/>
        </a:buClr>
        <a:buFontTx/>
        <a:buChar char="-"/>
        <a:defRPr sz="2000" kern="1200">
          <a:solidFill>
            <a:schemeClr val="tx2"/>
          </a:solidFill>
          <a:latin typeface="Gotham Regular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4A498E"/>
        </a:buClr>
        <a:buFont typeface="Arial"/>
        <a:buChar char="•"/>
        <a:defRPr sz="1800" kern="1200">
          <a:solidFill>
            <a:schemeClr val="tx2"/>
          </a:solidFill>
          <a:latin typeface="Gotham Regular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orient="horz" pos="432">
          <p15:clr>
            <a:srgbClr val="F26B43"/>
          </p15:clr>
        </p15:guide>
        <p15:guide id="3" orient="horz" pos="4032">
          <p15:clr>
            <a:srgbClr val="F26B43"/>
          </p15:clr>
        </p15:guide>
        <p15:guide id="4" orient="horz" pos="3696">
          <p15:clr>
            <a:srgbClr val="F26B43"/>
          </p15:clr>
        </p15:guide>
        <p15:guide id="5" orient="horz" pos="864">
          <p15:clr>
            <a:srgbClr val="F26B43"/>
          </p15:clr>
        </p15:guide>
        <p15:guide id="6" pos="384">
          <p15:clr>
            <a:srgbClr val="F26B43"/>
          </p15:clr>
        </p15:guide>
        <p15:guide id="7" pos="7296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309" y="365126"/>
            <a:ext cx="10516970" cy="6645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309" y="1267403"/>
            <a:ext cx="1051697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554235" y="6356351"/>
            <a:ext cx="9813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2DA755-845C-4FF9-B7D5-F897DF704572}" type="datetime1">
              <a:rPr lang="en-US" smtClean="0"/>
              <a:t>4/3/2023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35633" y="6356351"/>
            <a:ext cx="8196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310BF7-C8F2-46EA-8B7F-13188B1D4806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23189B9-85A4-4E2C-827F-E82A560BA20B}"/>
              </a:ext>
            </a:extLst>
          </p:cNvPr>
          <p:cNvSpPr txBox="1">
            <a:spLocks/>
          </p:cNvSpPr>
          <p:nvPr userDrawn="1"/>
        </p:nvSpPr>
        <p:spPr>
          <a:xfrm>
            <a:off x="4039126" y="6273470"/>
            <a:ext cx="41153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DIN-Regular" panose="020B0500000000000000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/>
              <a:t>Confidential &amp; Proprietary.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AB1D74-0ABB-449D-8B42-4CC1E91FB241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612744" y="6120722"/>
            <a:ext cx="1463358" cy="670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793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0" r:id="rId1"/>
    <p:sldLayoutId id="2147483771" r:id="rId2"/>
    <p:sldLayoutId id="2147483772" r:id="rId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rgbClr val="4A498E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/>
        <a:buNone/>
        <a:defRPr sz="2800" kern="1200">
          <a:solidFill>
            <a:schemeClr val="tx2"/>
          </a:solidFill>
          <a:latin typeface="Gotham Regular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4A498E"/>
        </a:buClr>
        <a:buFont typeface="Arial"/>
        <a:buChar char="•"/>
        <a:defRPr sz="2400" kern="1200">
          <a:solidFill>
            <a:schemeClr val="tx2"/>
          </a:solidFill>
          <a:latin typeface="Gotham Regular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4A498E"/>
        </a:buClr>
        <a:buFontTx/>
        <a:buChar char="-"/>
        <a:defRPr sz="2000" kern="1200">
          <a:solidFill>
            <a:schemeClr val="tx2"/>
          </a:solidFill>
          <a:latin typeface="Gotham Regular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4A498E"/>
        </a:buClr>
        <a:buFont typeface="Arial"/>
        <a:buChar char="•"/>
        <a:defRPr sz="1800" kern="1200">
          <a:solidFill>
            <a:schemeClr val="tx2"/>
          </a:solidFill>
          <a:latin typeface="Gotham Regular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3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15.jpe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8C64C4FC-1127-1288-834B-1F96965CE634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00" b="9700"/>
          <a:stretch/>
        </p:blipFill>
        <p:spPr>
          <a:xfrm>
            <a:off x="795" y="446"/>
            <a:ext cx="12192000" cy="6857108"/>
          </a:xfrm>
        </p:spPr>
      </p:pic>
      <p:sp>
        <p:nvSpPr>
          <p:cNvPr id="79" name="Rectangle 78">
            <a:extLst>
              <a:ext uri="{FF2B5EF4-FFF2-40B4-BE49-F238E27FC236}">
                <a16:creationId xmlns:a16="http://schemas.microsoft.com/office/drawing/2014/main" id="{9C66A298-607F-460B-B967-1197463C4818}"/>
              </a:ext>
            </a:extLst>
          </p:cNvPr>
          <p:cNvSpPr/>
          <p:nvPr/>
        </p:nvSpPr>
        <p:spPr>
          <a:xfrm>
            <a:off x="0" y="0"/>
            <a:ext cx="12192000" cy="6857107"/>
          </a:xfrm>
          <a:prstGeom prst="rect">
            <a:avLst/>
          </a:prstGeom>
          <a:solidFill>
            <a:schemeClr val="accent1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09">
              <a:defRPr/>
            </a:pPr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44062065-D930-487E-AEC2-A7298A2E057B}"/>
              </a:ext>
            </a:extLst>
          </p:cNvPr>
          <p:cNvSpPr/>
          <p:nvPr/>
        </p:nvSpPr>
        <p:spPr>
          <a:xfrm flipV="1">
            <a:off x="1094556" y="3841286"/>
            <a:ext cx="49090" cy="4909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28577">
              <a:defRPr/>
            </a:pPr>
            <a:endParaRPr lang="en-US" sz="236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830671E-4F80-4C94-935F-7AC95A0AECCD}"/>
              </a:ext>
            </a:extLst>
          </p:cNvPr>
          <p:cNvSpPr/>
          <p:nvPr/>
        </p:nvSpPr>
        <p:spPr>
          <a:xfrm>
            <a:off x="3797934" y="3561241"/>
            <a:ext cx="49090" cy="4909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28577">
              <a:defRPr/>
            </a:pPr>
            <a:endParaRPr lang="en-US" sz="236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E208942-19E8-42D1-9CDD-B309AD203529}"/>
              </a:ext>
            </a:extLst>
          </p:cNvPr>
          <p:cNvSpPr/>
          <p:nvPr/>
        </p:nvSpPr>
        <p:spPr>
          <a:xfrm>
            <a:off x="11707531" y="330363"/>
            <a:ext cx="38258" cy="3825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28577">
              <a:defRPr/>
            </a:pPr>
            <a:endParaRPr lang="en-US" sz="236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B5BBBDB6-BA13-429B-873B-3F98706F4C43}"/>
              </a:ext>
            </a:extLst>
          </p:cNvPr>
          <p:cNvSpPr/>
          <p:nvPr/>
        </p:nvSpPr>
        <p:spPr>
          <a:xfrm flipV="1">
            <a:off x="11013628" y="5491919"/>
            <a:ext cx="55884" cy="5588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28577">
              <a:defRPr/>
            </a:pPr>
            <a:endParaRPr lang="en-US" sz="236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5E4B8E2B-2A50-414C-AF95-5279720DA1AC}"/>
              </a:ext>
            </a:extLst>
          </p:cNvPr>
          <p:cNvSpPr/>
          <p:nvPr/>
        </p:nvSpPr>
        <p:spPr>
          <a:xfrm flipV="1">
            <a:off x="5180420" y="5607186"/>
            <a:ext cx="54662" cy="5466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28577">
              <a:defRPr/>
            </a:pPr>
            <a:endParaRPr lang="en-US" sz="236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129A0982-2949-41FE-87FE-5B213B4E18C9}"/>
              </a:ext>
            </a:extLst>
          </p:cNvPr>
          <p:cNvSpPr/>
          <p:nvPr/>
        </p:nvSpPr>
        <p:spPr>
          <a:xfrm flipH="1">
            <a:off x="880529" y="587555"/>
            <a:ext cx="24779" cy="2477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28577">
              <a:defRPr/>
            </a:pPr>
            <a:endParaRPr lang="en-US" sz="236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1122501F-6901-4D6A-BE2D-C86061E70D03}"/>
              </a:ext>
            </a:extLst>
          </p:cNvPr>
          <p:cNvSpPr/>
          <p:nvPr/>
        </p:nvSpPr>
        <p:spPr>
          <a:xfrm>
            <a:off x="9621674" y="800453"/>
            <a:ext cx="49090" cy="4909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28577">
              <a:defRPr/>
            </a:pPr>
            <a:endParaRPr lang="en-US" sz="236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2E16748D-AA19-463F-86EF-D5DA95A310B1}"/>
              </a:ext>
            </a:extLst>
          </p:cNvPr>
          <p:cNvSpPr/>
          <p:nvPr/>
        </p:nvSpPr>
        <p:spPr>
          <a:xfrm>
            <a:off x="1912882" y="3591733"/>
            <a:ext cx="49090" cy="4909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28577">
              <a:defRPr/>
            </a:pPr>
            <a:endParaRPr lang="en-US" sz="236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EF3CCC20-0AA7-41CB-B17B-4061F79BBF8D}"/>
              </a:ext>
            </a:extLst>
          </p:cNvPr>
          <p:cNvSpPr/>
          <p:nvPr/>
        </p:nvSpPr>
        <p:spPr>
          <a:xfrm flipV="1">
            <a:off x="11334334" y="1723506"/>
            <a:ext cx="54662" cy="5466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28577">
              <a:defRPr/>
            </a:pPr>
            <a:endParaRPr lang="en-US" sz="236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ABAD2B8-901A-4368-86D5-09E18CE173EE}"/>
              </a:ext>
            </a:extLst>
          </p:cNvPr>
          <p:cNvSpPr txBox="1"/>
          <p:nvPr/>
        </p:nvSpPr>
        <p:spPr>
          <a:xfrm>
            <a:off x="880529" y="2864941"/>
            <a:ext cx="9127947" cy="9233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defTabSz="228600">
              <a:defRPr/>
            </a:pPr>
            <a:r>
              <a:rPr lang="en-US" sz="5400" b="1" dirty="0">
                <a:solidFill>
                  <a:srgbClr val="FFFFFF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ea typeface="Open Sans Extrabold" panose="020B0906030804020204" pitchFamily="34" charset="0"/>
                <a:cs typeface="Poppins" panose="00000500000000000000" pitchFamily="2" charset="0"/>
              </a:rPr>
              <a:t>Pyramid Principle</a:t>
            </a:r>
          </a:p>
        </p:txBody>
      </p:sp>
      <p:sp>
        <p:nvSpPr>
          <p:cNvPr id="6" name="Justify Text Body">
            <a:extLst>
              <a:ext uri="{FF2B5EF4-FFF2-40B4-BE49-F238E27FC236}">
                <a16:creationId xmlns:a16="http://schemas.microsoft.com/office/drawing/2014/main" id="{06EBB8D2-B4D3-1AEF-9B60-8905E75E75A4}"/>
              </a:ext>
            </a:extLst>
          </p:cNvPr>
          <p:cNvSpPr txBox="1"/>
          <p:nvPr/>
        </p:nvSpPr>
        <p:spPr>
          <a:xfrm>
            <a:off x="1065598" y="5912763"/>
            <a:ext cx="4690524" cy="2252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bg1"/>
                </a:solidFill>
              </a:rPr>
              <a:t>April 2023</a:t>
            </a:r>
            <a:endParaRPr lang="en-ID" sz="1100" dirty="0">
              <a:solidFill>
                <a:schemeClr val="bg1"/>
              </a:solidFill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373A28BA-D03D-B0DB-5F17-172640E214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344881" y="5507447"/>
            <a:ext cx="2600325" cy="971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187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repeatCount="indefinite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30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10" presetClass="entr" presetSubtype="0" repeatCount="indefinite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" dur="3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10" presetClass="entr" presetSubtype="0" repeatCount="indefinite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325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10" presetClass="entr" presetSubtype="0" repeatCount="indefinite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30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0" presetClass="entr" presetSubtype="0" repeatCount="indefinite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30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10" presetClass="entr" presetSubtype="0" repeatCount="indefinite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30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10" presetClass="entr" presetSubtype="0" repeatCount="indefinite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" dur="30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10" presetClass="entr" presetSubtype="0" repeatCount="indefinite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30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10" presetClass="entr" presetSubtype="0" repeatCount="indefinite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1" dur="30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" presetClass="entr" presetSubtype="4" fill="hold" grpId="0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34" dur="4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35" dur="4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6" presetID="2" presetClass="entr" presetSubtype="8" decel="10000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8" dur="10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9" dur="10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9" grpId="0" animBg="1"/>
          <p:bldP spid="16" grpId="0" animBg="1"/>
          <p:bldP spid="18" grpId="0" animBg="1"/>
          <p:bldP spid="19" grpId="0" animBg="1"/>
          <p:bldP spid="21" grpId="0" animBg="1"/>
          <p:bldP spid="22" grpId="0" animBg="1"/>
          <p:bldP spid="23" grpId="0" animBg="1"/>
          <p:bldP spid="24" grpId="0" animBg="1"/>
          <p:bldP spid="25" grpId="0" animBg="1"/>
          <p:bldP spid="48" grpId="0" animBg="1"/>
          <p:bldP spid="3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repeatCount="indefinite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30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10" presetClass="entr" presetSubtype="0" repeatCount="indefinite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" dur="3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10" presetClass="entr" presetSubtype="0" repeatCount="indefinite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325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10" presetClass="entr" presetSubtype="0" repeatCount="indefinite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30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0" presetClass="entr" presetSubtype="0" repeatCount="indefinite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30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10" presetClass="entr" presetSubtype="0" repeatCount="indefinite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30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10" presetClass="entr" presetSubtype="0" repeatCount="indefinite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" dur="30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10" presetClass="entr" presetSubtype="0" repeatCount="indefinite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30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10" presetClass="entr" presetSubtype="0" repeatCount="indefinite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1" dur="30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4" dur="4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5" dur="4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6" presetID="2" presetClass="entr" presetSubtype="8" decel="10000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8" dur="10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9" dur="10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9" grpId="0" animBg="1"/>
          <p:bldP spid="16" grpId="0" animBg="1"/>
          <p:bldP spid="18" grpId="0" animBg="1"/>
          <p:bldP spid="19" grpId="0" animBg="1"/>
          <p:bldP spid="21" grpId="0" animBg="1"/>
          <p:bldP spid="22" grpId="0" animBg="1"/>
          <p:bldP spid="23" grpId="0" animBg="1"/>
          <p:bldP spid="24" grpId="0" animBg="1"/>
          <p:bldP spid="25" grpId="0" animBg="1"/>
          <p:bldP spid="48" grpId="0" animBg="1"/>
          <p:bldP spid="3" grpId="0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690A019A-D393-9273-97B6-6D5D77C34523}"/>
              </a:ext>
            </a:extLst>
          </p:cNvPr>
          <p:cNvSpPr txBox="1"/>
          <p:nvPr/>
        </p:nvSpPr>
        <p:spPr>
          <a:xfrm>
            <a:off x="1240971" y="1468627"/>
            <a:ext cx="1034741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Podcasts are a new and exciting form of entertainment that offer a wide range of topics and are completely free. They </a:t>
            </a:r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are becoming very popular and provide a way to stay updated with latest information. </a:t>
            </a: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With the ability to multitask, such as bundling them with other activities like walking or commuting, podcasts provide a great way to learn and stay informed about the latest topics and trends. They feature interviews with leaders from various fields and are a great source for learning about new topics. Unlike many other forms of media, podcasts are offered for free, making them an accessible and cost-effective way to access high-quality content. The information regarding politics, science, sports can be accessed for free. Overall, podcasts offer a great way to stay informed, learn new things, and be entertained all at the same time.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51B9431-B497-D030-84ED-256CB30DF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5196" y="596287"/>
            <a:ext cx="10983195" cy="664536"/>
          </a:xfrm>
        </p:spPr>
        <p:txBody>
          <a:bodyPr/>
          <a:lstStyle/>
          <a:p>
            <a:r>
              <a:rPr lang="en-US" dirty="0"/>
              <a:t>Executive Summary</a:t>
            </a:r>
          </a:p>
        </p:txBody>
      </p:sp>
    </p:spTree>
    <p:extLst>
      <p:ext uri="{BB962C8B-B14F-4D97-AF65-F5344CB8AC3E}">
        <p14:creationId xmlns:p14="http://schemas.microsoft.com/office/powerpoint/2010/main" val="37638728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B21E475-811E-8ACA-B4CB-653AAC366AEE}"/>
              </a:ext>
            </a:extLst>
          </p:cNvPr>
          <p:cNvSpPr/>
          <p:nvPr/>
        </p:nvSpPr>
        <p:spPr>
          <a:xfrm>
            <a:off x="4806837" y="531313"/>
            <a:ext cx="2732314" cy="52251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/>
                </a:solidFill>
              </a:rPr>
              <a:t>Podcast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0F1E3FC-C5A3-C107-DD05-5DC59F700726}"/>
              </a:ext>
            </a:extLst>
          </p:cNvPr>
          <p:cNvSpPr/>
          <p:nvPr/>
        </p:nvSpPr>
        <p:spPr>
          <a:xfrm>
            <a:off x="838199" y="2210759"/>
            <a:ext cx="2318657" cy="52251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/>
                </a:solidFill>
              </a:rPr>
              <a:t>Free and Engaging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AE75FD1-689C-6BD7-E3E8-CD72785D6E29}"/>
              </a:ext>
            </a:extLst>
          </p:cNvPr>
          <p:cNvSpPr/>
          <p:nvPr/>
        </p:nvSpPr>
        <p:spPr>
          <a:xfrm>
            <a:off x="3516880" y="2210759"/>
            <a:ext cx="2579914" cy="52251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/>
                </a:solidFill>
              </a:rPr>
              <a:t>Flexibility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64FEB2A-2559-92B9-4279-1C135F9A0078}"/>
              </a:ext>
            </a:extLst>
          </p:cNvPr>
          <p:cNvSpPr/>
          <p:nvPr/>
        </p:nvSpPr>
        <p:spPr>
          <a:xfrm>
            <a:off x="6456818" y="2200832"/>
            <a:ext cx="2526280" cy="52251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/>
                </a:solidFill>
              </a:rPr>
              <a:t>Great Source of Learning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2E8989-3E7D-84AE-927D-D639FAF216C6}"/>
              </a:ext>
            </a:extLst>
          </p:cNvPr>
          <p:cNvSpPr/>
          <p:nvPr/>
        </p:nvSpPr>
        <p:spPr>
          <a:xfrm>
            <a:off x="9343122" y="2210759"/>
            <a:ext cx="2526280" cy="52251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/>
                </a:solidFill>
              </a:rPr>
              <a:t>Cost Effective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F73E024-8140-1BAF-B7D6-8D0E23B8D36E}"/>
              </a:ext>
            </a:extLst>
          </p:cNvPr>
          <p:cNvSpPr/>
          <p:nvPr/>
        </p:nvSpPr>
        <p:spPr>
          <a:xfrm>
            <a:off x="838199" y="3428999"/>
            <a:ext cx="2318658" cy="298268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Provided wide range of topics to explore.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Unique way to stay informed on various topics.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Learn and get entertained as well.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7B1DBDD-942D-037F-5BD0-35F163BBDFE5}"/>
              </a:ext>
            </a:extLst>
          </p:cNvPr>
          <p:cNvSpPr/>
          <p:nvPr/>
        </p:nvSpPr>
        <p:spPr>
          <a:xfrm>
            <a:off x="3516880" y="3449813"/>
            <a:ext cx="2623458" cy="298268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Can be bundled with other activities like walking, commuting.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Multitask and maximize time.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Can be downloaded and listen offline.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D4AF695-3EF0-58A8-BC94-AB1E1778BCA0}"/>
              </a:ext>
            </a:extLst>
          </p:cNvPr>
          <p:cNvSpPr/>
          <p:nvPr/>
        </p:nvSpPr>
        <p:spPr>
          <a:xfrm>
            <a:off x="6456818" y="3449813"/>
            <a:ext cx="2526280" cy="298268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Features interviews from great leaders.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Contains info about politics, sports, science.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215E518-C575-54FD-4254-9FDFD347278B}"/>
              </a:ext>
            </a:extLst>
          </p:cNvPr>
          <p:cNvSpPr/>
          <p:nvPr/>
        </p:nvSpPr>
        <p:spPr>
          <a:xfrm>
            <a:off x="9343122" y="3418112"/>
            <a:ext cx="2526280" cy="298268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Cost effective way to access high quality content.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Its free when compared to other forms of media.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bg1"/>
              </a:solidFill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7B4CB44-B76F-FEEF-794E-EDFF33B92F99}"/>
              </a:ext>
            </a:extLst>
          </p:cNvPr>
          <p:cNvCxnSpPr>
            <a:cxnSpLocks/>
            <a:stCxn id="3" idx="2"/>
          </p:cNvCxnSpPr>
          <p:nvPr/>
        </p:nvCxnSpPr>
        <p:spPr>
          <a:xfrm>
            <a:off x="6172994" y="1053827"/>
            <a:ext cx="0" cy="46024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5335A82-B5C1-737E-412F-09800CEC683A}"/>
              </a:ext>
            </a:extLst>
          </p:cNvPr>
          <p:cNvCxnSpPr/>
          <p:nvPr/>
        </p:nvCxnSpPr>
        <p:spPr>
          <a:xfrm>
            <a:off x="1997527" y="1519037"/>
            <a:ext cx="87448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F0705DE-3C3D-D4F9-2445-2156902950F5}"/>
              </a:ext>
            </a:extLst>
          </p:cNvPr>
          <p:cNvCxnSpPr>
            <a:cxnSpLocks/>
            <a:endCxn id="4" idx="0"/>
          </p:cNvCxnSpPr>
          <p:nvPr/>
        </p:nvCxnSpPr>
        <p:spPr>
          <a:xfrm>
            <a:off x="1997528" y="1519037"/>
            <a:ext cx="0" cy="6917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A5EC5358-FC89-2B17-844E-099D6B98F707}"/>
              </a:ext>
            </a:extLst>
          </p:cNvPr>
          <p:cNvCxnSpPr>
            <a:stCxn id="6" idx="0"/>
          </p:cNvCxnSpPr>
          <p:nvPr/>
        </p:nvCxnSpPr>
        <p:spPr>
          <a:xfrm flipV="1">
            <a:off x="4806837" y="1519037"/>
            <a:ext cx="0" cy="6917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F818D72-1DAA-A492-54AC-17FA0AEDDEDF}"/>
              </a:ext>
            </a:extLst>
          </p:cNvPr>
          <p:cNvCxnSpPr>
            <a:stCxn id="7" idx="0"/>
          </p:cNvCxnSpPr>
          <p:nvPr/>
        </p:nvCxnSpPr>
        <p:spPr>
          <a:xfrm flipV="1">
            <a:off x="7719958" y="1519037"/>
            <a:ext cx="0" cy="6817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6F9EA2C-056A-A0FE-C7EF-9E2FA953419B}"/>
              </a:ext>
            </a:extLst>
          </p:cNvPr>
          <p:cNvCxnSpPr>
            <a:cxnSpLocks/>
          </p:cNvCxnSpPr>
          <p:nvPr/>
        </p:nvCxnSpPr>
        <p:spPr>
          <a:xfrm flipV="1">
            <a:off x="10742332" y="1514073"/>
            <a:ext cx="0" cy="68675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A21583E5-266A-5B11-23C3-6CF8E55E1358}"/>
              </a:ext>
            </a:extLst>
          </p:cNvPr>
          <p:cNvCxnSpPr>
            <a:stCxn id="4" idx="2"/>
            <a:endCxn id="13" idx="0"/>
          </p:cNvCxnSpPr>
          <p:nvPr/>
        </p:nvCxnSpPr>
        <p:spPr>
          <a:xfrm>
            <a:off x="1997528" y="2733273"/>
            <a:ext cx="0" cy="6957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CDDACB5-1AEA-4AB8-7849-FDE856454675}"/>
              </a:ext>
            </a:extLst>
          </p:cNvPr>
          <p:cNvCxnSpPr>
            <a:stCxn id="6" idx="2"/>
            <a:endCxn id="14" idx="0"/>
          </p:cNvCxnSpPr>
          <p:nvPr/>
        </p:nvCxnSpPr>
        <p:spPr>
          <a:xfrm>
            <a:off x="4806837" y="2733273"/>
            <a:ext cx="21772" cy="7165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556B41D5-8BFA-ABAB-CB58-20DFD7A17430}"/>
              </a:ext>
            </a:extLst>
          </p:cNvPr>
          <p:cNvCxnSpPr>
            <a:stCxn id="7" idx="2"/>
            <a:endCxn id="15" idx="0"/>
          </p:cNvCxnSpPr>
          <p:nvPr/>
        </p:nvCxnSpPr>
        <p:spPr>
          <a:xfrm>
            <a:off x="7719958" y="2723346"/>
            <a:ext cx="0" cy="7264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6EB66DB-2CBD-8016-188A-D36BF5402B8B}"/>
              </a:ext>
            </a:extLst>
          </p:cNvPr>
          <p:cNvCxnSpPr>
            <a:cxnSpLocks/>
          </p:cNvCxnSpPr>
          <p:nvPr/>
        </p:nvCxnSpPr>
        <p:spPr>
          <a:xfrm>
            <a:off x="10742332" y="2733273"/>
            <a:ext cx="0" cy="6848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08341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B98645B-C4C1-4E61-8D2D-A0B17DD5E693}"/>
              </a:ext>
            </a:extLst>
          </p:cNvPr>
          <p:cNvSpPr/>
          <p:nvPr/>
        </p:nvSpPr>
        <p:spPr>
          <a:xfrm>
            <a:off x="-22165" y="0"/>
            <a:ext cx="745107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77300" y="737068"/>
            <a:ext cx="4073551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 defTabSz="914400">
              <a:defRPr/>
            </a:pPr>
            <a:endParaRPr lang="en-US" sz="1600">
              <a:solidFill>
                <a:srgbClr val="2E2E7B"/>
              </a:solidFill>
              <a:latin typeface="Calibri" panose="020F0502020204030204" pitchFamily="34" charset="0"/>
            </a:endParaRPr>
          </a:p>
          <a:p>
            <a:pPr algn="ctr" defTabSz="914400">
              <a:defRPr/>
            </a:pPr>
            <a:endParaRPr lang="en-US" sz="1600">
              <a:solidFill>
                <a:srgbClr val="2E2E7B"/>
              </a:solidFill>
              <a:latin typeface="Calibri" panose="020F0502020204030204" pitchFamily="34" charset="0"/>
            </a:endParaRPr>
          </a:p>
        </p:txBody>
      </p:sp>
      <p:sp>
        <p:nvSpPr>
          <p:cNvPr id="10" name="object 4">
            <a:extLst>
              <a:ext uri="{FF2B5EF4-FFF2-40B4-BE49-F238E27FC236}">
                <a16:creationId xmlns:a16="http://schemas.microsoft.com/office/drawing/2014/main" id="{E18A8883-86ED-4446-844E-3DD9CD392D5E}"/>
              </a:ext>
            </a:extLst>
          </p:cNvPr>
          <p:cNvSpPr txBox="1"/>
          <p:nvPr/>
        </p:nvSpPr>
        <p:spPr>
          <a:xfrm>
            <a:off x="111761" y="2252060"/>
            <a:ext cx="5107057" cy="73866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defTabSz="914400">
              <a:defRPr/>
            </a:pPr>
            <a:r>
              <a:rPr lang="en-US" sz="4800" spc="-20">
                <a:solidFill>
                  <a:srgbClr val="FFFFFF"/>
                </a:solidFill>
                <a:latin typeface="Calibri" panose="020F0502020204030204" pitchFamily="34" charset="0"/>
                <a:cs typeface="Calibri"/>
              </a:rPr>
              <a:t>Thank You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A219612-358E-284D-A717-DEEB2E6C62A1}"/>
              </a:ext>
            </a:extLst>
          </p:cNvPr>
          <p:cNvSpPr txBox="1"/>
          <p:nvPr/>
        </p:nvSpPr>
        <p:spPr>
          <a:xfrm>
            <a:off x="159959" y="2949995"/>
            <a:ext cx="8373998" cy="561562"/>
          </a:xfrm>
          <a:prstGeom prst="rect">
            <a:avLst/>
          </a:prstGeom>
          <a:noFill/>
        </p:spPr>
        <p:txBody>
          <a:bodyPr wrap="square" lIns="0" rtlCol="0">
            <a:noAutofit/>
          </a:bodyPr>
          <a:lstStyle/>
          <a:p>
            <a:pPr defTabSz="914400"/>
            <a:r>
              <a:rPr lang="en-US" sz="2400">
                <a:solidFill>
                  <a:srgbClr val="FFFFFF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We Blend in to Create Results that Stand Out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3F478E3-9B7C-E04E-8067-6FF7F2EC43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1761" y="5413211"/>
            <a:ext cx="2713693" cy="1243776"/>
          </a:xfrm>
          <a:prstGeom prst="rect">
            <a:avLst/>
          </a:prstGeom>
        </p:spPr>
      </p:pic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4F9E0042-7130-4297-8BA6-BD259EF8DC60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/>
          <a:stretch/>
        </p:blipFill>
        <p:spPr>
          <a:xfrm>
            <a:off x="5063090" y="1"/>
            <a:ext cx="7602753" cy="6857999"/>
          </a:xfrm>
          <a:custGeom>
            <a:avLst/>
            <a:gdLst>
              <a:gd name="connsiteX0" fmla="*/ 4076915 w 14255696"/>
              <a:gd name="connsiteY0" fmla="*/ 1625600 h 13716000"/>
              <a:gd name="connsiteX1" fmla="*/ 4102046 w 14255696"/>
              <a:gd name="connsiteY1" fmla="*/ 1665723 h 13716000"/>
              <a:gd name="connsiteX2" fmla="*/ 4102046 w 14255696"/>
              <a:gd name="connsiteY2" fmla="*/ 1625600 h 13716000"/>
              <a:gd name="connsiteX3" fmla="*/ 0 w 14255696"/>
              <a:gd name="connsiteY3" fmla="*/ 0 h 13716000"/>
              <a:gd name="connsiteX4" fmla="*/ 2578046 w 14255696"/>
              <a:gd name="connsiteY4" fmla="*/ 0 h 13716000"/>
              <a:gd name="connsiteX5" fmla="*/ 14255696 w 14255696"/>
              <a:gd name="connsiteY5" fmla="*/ 0 h 13716000"/>
              <a:gd name="connsiteX6" fmla="*/ 14255696 w 14255696"/>
              <a:gd name="connsiteY6" fmla="*/ 13716000 h 13716000"/>
              <a:gd name="connsiteX7" fmla="*/ 2823040 w 14255696"/>
              <a:gd name="connsiteY7" fmla="*/ 13715999 h 13716000"/>
              <a:gd name="connsiteX8" fmla="*/ 2578046 w 14255696"/>
              <a:gd name="connsiteY8" fmla="*/ 13715999 h 13716000"/>
              <a:gd name="connsiteX9" fmla="*/ 178996 w 14255696"/>
              <a:gd name="connsiteY9" fmla="*/ 13715999 h 13716000"/>
              <a:gd name="connsiteX10" fmla="*/ 202120 w 14255696"/>
              <a:gd name="connsiteY10" fmla="*/ 13710319 h 13716000"/>
              <a:gd name="connsiteX11" fmla="*/ 4059278 w 14255696"/>
              <a:gd name="connsiteY11" fmla="*/ 6666167 h 13716000"/>
              <a:gd name="connsiteX12" fmla="*/ 98188 w 14255696"/>
              <a:gd name="connsiteY12" fmla="*/ 24318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4255696" h="13716000">
                <a:moveTo>
                  <a:pt x="4076915" y="1625600"/>
                </a:moveTo>
                <a:lnTo>
                  <a:pt x="4102046" y="1665723"/>
                </a:lnTo>
                <a:lnTo>
                  <a:pt x="4102046" y="1625600"/>
                </a:lnTo>
                <a:close/>
                <a:moveTo>
                  <a:pt x="0" y="0"/>
                </a:moveTo>
                <a:lnTo>
                  <a:pt x="2578046" y="0"/>
                </a:lnTo>
                <a:lnTo>
                  <a:pt x="14255696" y="0"/>
                </a:lnTo>
                <a:lnTo>
                  <a:pt x="14255696" y="13716000"/>
                </a:lnTo>
                <a:lnTo>
                  <a:pt x="2823040" y="13715999"/>
                </a:lnTo>
                <a:lnTo>
                  <a:pt x="2578046" y="13715999"/>
                </a:lnTo>
                <a:lnTo>
                  <a:pt x="178996" y="13715999"/>
                </a:lnTo>
                <a:lnTo>
                  <a:pt x="202120" y="13710319"/>
                </a:lnTo>
                <a:cubicBezTo>
                  <a:pt x="2491786" y="12987451"/>
                  <a:pt x="4133490" y="10049963"/>
                  <a:pt x="4059278" y="6666167"/>
                </a:cubicBezTo>
                <a:cubicBezTo>
                  <a:pt x="3986798" y="3361240"/>
                  <a:pt x="2304610" y="650391"/>
                  <a:pt x="98188" y="24318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535375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Blend3620">
      <a:dk1>
        <a:srgbClr val="191533"/>
      </a:dk1>
      <a:lt1>
        <a:srgbClr val="FFFFFF"/>
      </a:lt1>
      <a:dk2>
        <a:srgbClr val="08083B"/>
      </a:dk2>
      <a:lt2>
        <a:srgbClr val="F2F1F3"/>
      </a:lt2>
      <a:accent1>
        <a:srgbClr val="08083B"/>
      </a:accent1>
      <a:accent2>
        <a:srgbClr val="08083B"/>
      </a:accent2>
      <a:accent3>
        <a:srgbClr val="11B7BF"/>
      </a:accent3>
      <a:accent4>
        <a:srgbClr val="739FAF"/>
      </a:accent4>
      <a:accent5>
        <a:srgbClr val="211B4E"/>
      </a:accent5>
      <a:accent6>
        <a:srgbClr val="757385"/>
      </a:accent6>
      <a:hlink>
        <a:srgbClr val="739FAF"/>
      </a:hlink>
      <a:folHlink>
        <a:srgbClr val="11B7BF"/>
      </a:folHlink>
    </a:clrScheme>
    <a:fontScheme name="Blend360">
      <a:majorFont>
        <a:latin typeface="Montserrat ExtraBold"/>
        <a:ea typeface=""/>
        <a:cs typeface=""/>
      </a:majorFont>
      <a:minorFont>
        <a:latin typeface="Montserra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 algn="just">
          <a:lnSpc>
            <a:spcPct val="150000"/>
          </a:lnSpc>
          <a:defRPr sz="1400" smtClean="0">
            <a:solidFill>
              <a:schemeClr val="tx1">
                <a:lumMod val="50000"/>
                <a:lumOff val="50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Custom 4">
      <a:dk1>
        <a:srgbClr val="2E2E7B"/>
      </a:dk1>
      <a:lt1>
        <a:srgbClr val="FFFFFF"/>
      </a:lt1>
      <a:dk2>
        <a:srgbClr val="000000"/>
      </a:dk2>
      <a:lt2>
        <a:srgbClr val="9EC3CC"/>
      </a:lt2>
      <a:accent1>
        <a:srgbClr val="07C2F2"/>
      </a:accent1>
      <a:accent2>
        <a:srgbClr val="0095DA"/>
      </a:accent2>
      <a:accent3>
        <a:srgbClr val="5AC3B6"/>
      </a:accent3>
      <a:accent4>
        <a:srgbClr val="2E2E7B"/>
      </a:accent4>
      <a:accent5>
        <a:srgbClr val="FFFFFF"/>
      </a:accent5>
      <a:accent6>
        <a:srgbClr val="5AC3B6"/>
      </a:accent6>
      <a:hlink>
        <a:srgbClr val="07C2F2"/>
      </a:hlink>
      <a:folHlink>
        <a:srgbClr val="FFFFFF"/>
      </a:folHlink>
    </a:clrScheme>
    <a:fontScheme name="Custom 10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0" tIns="0" rIns="0" bIns="0" rtlCol="0" anchor="t">
        <a:noAutofit/>
      </a:bodyPr>
      <a:lstStyle>
        <a:defPPr algn="l">
          <a:spcBef>
            <a:spcPts val="0"/>
          </a:spcBef>
          <a:defRPr sz="1600" spc="-50" dirty="0">
            <a:solidFill>
              <a:schemeClr val="tx2"/>
            </a:solidFill>
            <a:latin typeface="Calibri" panose="020F0502020204030204" pitchFamily="34" charset="0"/>
            <a:cs typeface="Segoe UI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lend360 template 7.28" id="{A4E9A9BF-FE2D-4277-B45D-3614D43076B1}" vid="{1F8C44F3-AA41-4D79-8675-A6BA043B7623}"/>
    </a:ext>
  </a:extLst>
</a:theme>
</file>

<file path=ppt/theme/theme3.xml><?xml version="1.0" encoding="utf-8"?>
<a:theme xmlns:a="http://schemas.openxmlformats.org/drawingml/2006/main" name="2_Office Theme">
  <a:themeElements>
    <a:clrScheme name="Custom 4">
      <a:dk1>
        <a:srgbClr val="2E2E7B"/>
      </a:dk1>
      <a:lt1>
        <a:srgbClr val="FFFFFF"/>
      </a:lt1>
      <a:dk2>
        <a:srgbClr val="000000"/>
      </a:dk2>
      <a:lt2>
        <a:srgbClr val="9EC3CC"/>
      </a:lt2>
      <a:accent1>
        <a:srgbClr val="07C2F2"/>
      </a:accent1>
      <a:accent2>
        <a:srgbClr val="0095DA"/>
      </a:accent2>
      <a:accent3>
        <a:srgbClr val="5AC3B6"/>
      </a:accent3>
      <a:accent4>
        <a:srgbClr val="2E2E7B"/>
      </a:accent4>
      <a:accent5>
        <a:srgbClr val="FFFFFF"/>
      </a:accent5>
      <a:accent6>
        <a:srgbClr val="5AC3B6"/>
      </a:accent6>
      <a:hlink>
        <a:srgbClr val="07C2F2"/>
      </a:hlink>
      <a:folHlink>
        <a:srgbClr val="FFFFFF"/>
      </a:folHlink>
    </a:clrScheme>
    <a:fontScheme name="Custom 10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end360 template 7.28" id="{A4E9A9BF-FE2D-4277-B45D-3614D43076B1}" vid="{1F8C44F3-AA41-4D79-8675-A6BA043B7623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3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0DE8EA5B-A1DE-4310-B010-E1E9FA1A5BDE}">
  <we:reference id="wa104379997" version="2.0.0.0" store="en-US" storeType="OMEX"/>
  <we:alternateReferences>
    <we:reference id="wa104379997" version="2.0.0.0" store="WA104379997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F4E722E5EB8B748BE12F9CA1D19D31C" ma:contentTypeVersion="26" ma:contentTypeDescription="Create a new document." ma:contentTypeScope="" ma:versionID="38e9bfab9cb343d8c177a799f39f6d01">
  <xsd:schema xmlns:xsd="http://www.w3.org/2001/XMLSchema" xmlns:xs="http://www.w3.org/2001/XMLSchema" xmlns:p="http://schemas.microsoft.com/office/2006/metadata/properties" xmlns:ns1="http://schemas.microsoft.com/sharepoint/v3" xmlns:ns2="d83cb538-dcdc-441d-a642-0e643b97be37" xmlns:ns3="b41fe58b-a25b-4acc-bda3-1cc61b51d581" targetNamespace="http://schemas.microsoft.com/office/2006/metadata/properties" ma:root="true" ma:fieldsID="751633bdaab970934f48db8ba3c87e0c" ns1:_="" ns2:_="" ns3:_="">
    <xsd:import namespace="http://schemas.microsoft.com/sharepoint/v3"/>
    <xsd:import namespace="d83cb538-dcdc-441d-a642-0e643b97be37"/>
    <xsd:import namespace="b41fe58b-a25b-4acc-bda3-1cc61b51d58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Date" minOccurs="0"/>
                <xsd:element ref="ns2:Client" minOccurs="0"/>
                <xsd:element ref="ns2:All_x002d_StarProgram" minOccurs="0"/>
                <xsd:element ref="ns1:AverageRating" minOccurs="0"/>
                <xsd:element ref="ns1:RatingCount" minOccurs="0"/>
                <xsd:element ref="ns1:RatedBy" minOccurs="0"/>
                <xsd:element ref="ns1:Ratings" minOccurs="0"/>
                <xsd:element ref="ns1:LikesCount" minOccurs="0"/>
                <xsd:element ref="ns1:LikedBy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AverageRating" ma:index="23" nillable="true" ma:displayName="Rating (0-5)" ma:decimals="2" ma:description="Average value of all the ratings that have been submitted" ma:internalName="AverageRating" ma:readOnly="true">
      <xsd:simpleType>
        <xsd:restriction base="dms:Number"/>
      </xsd:simpleType>
    </xsd:element>
    <xsd:element name="RatingCount" ma:index="24" nillable="true" ma:displayName="Number of Ratings" ma:decimals="0" ma:description="Number of ratings submitted" ma:internalName="RatingCount" ma:readOnly="true">
      <xsd:simpleType>
        <xsd:restriction base="dms:Number"/>
      </xsd:simpleType>
    </xsd:element>
    <xsd:element name="RatedBy" ma:index="25" nillable="true" ma:displayName="Rated By" ma:description="Users rated the item." ma:hidden="true" ma:list="UserInfo" ma:internalName="RatedBy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Ratings" ma:index="26" nillable="true" ma:displayName="User ratings" ma:description="User ratings for the item" ma:hidden="true" ma:internalName="Ratings">
      <xsd:simpleType>
        <xsd:restriction base="dms:Note"/>
      </xsd:simpleType>
    </xsd:element>
    <xsd:element name="LikesCount" ma:index="27" nillable="true" ma:displayName="Number of Likes" ma:internalName="LikesCount">
      <xsd:simpleType>
        <xsd:restriction base="dms:Unknown"/>
      </xsd:simpleType>
    </xsd:element>
    <xsd:element name="LikedBy" ma:index="28" nillable="true" ma:displayName="Liked By" ma:hidden="true" ma:list="UserInfo" ma:internalName="LikedBy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83cb538-dcdc-441d-a642-0e643b97be3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Length (seconds)" ma:internalName="MediaLengthInSeconds" ma:readOnly="true">
      <xsd:simpleType>
        <xsd:restriction base="dms:Unknown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Date" ma:index="20" nillable="true" ma:displayName="Date" ma:format="DateOnly" ma:internalName="Date">
      <xsd:simpleType>
        <xsd:restriction base="dms:DateTime"/>
      </xsd:simpleType>
    </xsd:element>
    <xsd:element name="Client" ma:index="21" nillable="true" ma:displayName="Client" ma:format="Dropdown" ma:internalName="Client">
      <xsd:simpleType>
        <xsd:restriction base="dms:Choice">
          <xsd:enumeration value="Lowes"/>
          <xsd:enumeration value="CVS"/>
          <xsd:enumeration value="Benefytt"/>
        </xsd:restriction>
      </xsd:simpleType>
    </xsd:element>
    <xsd:element name="All_x002d_StarProgram" ma:index="22" nillable="true" ma:displayName="All-Star Program" ma:default="1" ma:format="Dropdown" ma:internalName="All_x002d_StarProgram">
      <xsd:simpleType>
        <xsd:restriction base="dms:Boolean"/>
      </xsd:simpleType>
    </xsd:element>
    <xsd:element name="lcf76f155ced4ddcb4097134ff3c332f" ma:index="30" nillable="true" ma:taxonomy="true" ma:internalName="lcf76f155ced4ddcb4097134ff3c332f" ma:taxonomyFieldName="MediaServiceImageTags" ma:displayName="Image Tags" ma:readOnly="false" ma:fieldId="{5cf76f15-5ced-4ddc-b409-7134ff3c332f}" ma:taxonomyMulti="true" ma:sspId="12b4ba89-8ace-419e-814f-6a2e402f6210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41fe58b-a25b-4acc-bda3-1cc61b51d58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31" nillable="true" ma:displayName="Taxonomy Catch All Column" ma:hidden="true" ma:list="{af88503c-eef4-4266-8a32-a46904804468}" ma:internalName="TaxCatchAll" ma:showField="CatchAllData" ma:web="b41fe58b-a25b-4acc-bda3-1cc61b51d58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d83cb538-dcdc-441d-a642-0e643b97be37">
      <Terms xmlns="http://schemas.microsoft.com/office/infopath/2007/PartnerControls"/>
    </lcf76f155ced4ddcb4097134ff3c332f>
    <TaxCatchAll xmlns="b41fe58b-a25b-4acc-bda3-1cc61b51d581" xsi:nil="true"/>
    <LikesCount xmlns="http://schemas.microsoft.com/sharepoint/v3">2</LikesCount>
    <All_x002d_StarProgram xmlns="d83cb538-dcdc-441d-a642-0e643b97be37">true</All_x002d_StarProgram>
    <Ratings xmlns="http://schemas.microsoft.com/sharepoint/v3" xsi:nil="true"/>
    <Client xmlns="d83cb538-dcdc-441d-a642-0e643b97be37" xsi:nil="true"/>
    <LikedBy xmlns="http://schemas.microsoft.com/sharepoint/v3">
      <UserInfo>
        <DisplayName>Rob Fuller</DisplayName>
        <AccountId>439</AccountId>
        <AccountType/>
      </UserInfo>
      <UserInfo>
        <DisplayName>i:0#.f|membership|jigar.bhinde@blend360.com</DisplayName>
        <AccountId>83</AccountId>
        <AccountType/>
      </UserInfo>
    </LikedBy>
    <Date xmlns="d83cb538-dcdc-441d-a642-0e643b97be37" xsi:nil="true"/>
    <RatedBy xmlns="http://schemas.microsoft.com/sharepoint/v3">
      <UserInfo>
        <DisplayName/>
        <AccountId xsi:nil="true"/>
        <AccountType/>
      </UserInfo>
    </RatedBy>
    <MediaLengthInSeconds xmlns="d83cb538-dcdc-441d-a642-0e643b97be37" xsi:nil="true"/>
    <SharedWithUsers xmlns="b41fe58b-a25b-4acc-bda3-1cc61b51d581">
      <UserInfo>
        <DisplayName/>
        <AccountId xsi:nil="true"/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3AB2ABE0-25DA-46FC-A34D-73C92DAC50C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86E580D-26C1-47A7-AC24-6B28BF50FB7F}">
  <ds:schemaRefs>
    <ds:schemaRef ds:uri="b41fe58b-a25b-4acc-bda3-1cc61b51d581"/>
    <ds:schemaRef ds:uri="d83cb538-dcdc-441d-a642-0e643b97be3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F2393980-85D3-41CE-8EEC-F1ECD0278812}">
  <ds:schemaRefs>
    <ds:schemaRef ds:uri="b41fe58b-a25b-4acc-bda3-1cc61b51d581"/>
    <ds:schemaRef ds:uri="d83cb538-dcdc-441d-a642-0e643b97be37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363</TotalTime>
  <Words>265</Words>
  <Application>Microsoft Office PowerPoint</Application>
  <PresentationFormat>Custom</PresentationFormat>
  <Paragraphs>25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4</vt:i4>
      </vt:variant>
    </vt:vector>
  </HeadingPairs>
  <TitlesOfParts>
    <vt:vector size="15" baseType="lpstr">
      <vt:lpstr>Proxima Nova Rg</vt:lpstr>
      <vt:lpstr>Segoe UI</vt:lpstr>
      <vt:lpstr>Arial</vt:lpstr>
      <vt:lpstr>Calibri</vt:lpstr>
      <vt:lpstr>Gotham Regular</vt:lpstr>
      <vt:lpstr>Montserrat</vt:lpstr>
      <vt:lpstr>Montserrat ExtraBold</vt:lpstr>
      <vt:lpstr>DIN-Regular</vt:lpstr>
      <vt:lpstr>Office Theme</vt:lpstr>
      <vt:lpstr>1_Office Theme</vt:lpstr>
      <vt:lpstr>2_Office Theme</vt:lpstr>
      <vt:lpstr>PowerPoint Presentation</vt:lpstr>
      <vt:lpstr>Executive Summary</vt:lpstr>
      <vt:lpstr>PowerPoint Presentation</vt:lpstr>
      <vt:lpstr>PowerPoint Presentation</vt:lpstr>
    </vt:vector>
  </TitlesOfParts>
  <Company>Blend360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Sai Prashanth</dc:creator>
  <cp:lastModifiedBy>Harsha Reddy</cp:lastModifiedBy>
  <cp:revision>9</cp:revision>
  <dcterms:created xsi:type="dcterms:W3CDTF">2018-11-06T00:42:49Z</dcterms:created>
  <dcterms:modified xsi:type="dcterms:W3CDTF">2023-04-03T06:42:08Z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0x0101001F4E722E5EB8B748BE12F9CA1D19D31C</vt:lpwstr>
  </property>
  <property fmtid="{D5CDD505-2E9C-101B-9397-08002B2CF9AE}" pid="3" name="MediaServiceImageTags">
    <vt:lpwstr/>
  </property>
  <property fmtid="{D5CDD505-2E9C-101B-9397-08002B2CF9AE}" pid="4" name="xd_ProgID">
    <vt:lpwstr/>
  </property>
  <property fmtid="{D5CDD505-2E9C-101B-9397-08002B2CF9AE}" pid="5" name="ComplianceAssetId">
    <vt:lpwstr/>
  </property>
  <property fmtid="{D5CDD505-2E9C-101B-9397-08002B2CF9AE}" pid="6" name="TemplateUrl">
    <vt:lpwstr/>
  </property>
  <property fmtid="{D5CDD505-2E9C-101B-9397-08002B2CF9AE}" pid="7" name="_ExtendedDescription">
    <vt:lpwstr/>
  </property>
  <property fmtid="{D5CDD505-2E9C-101B-9397-08002B2CF9AE}" pid="8" name="TriggerFlowInfo">
    <vt:lpwstr/>
  </property>
  <property fmtid="{D5CDD505-2E9C-101B-9397-08002B2CF9AE}" pid="9" name="xd_Signature">
    <vt:lpwstr/>
  </property>
</Properties>
</file>